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3.xml" ContentType="application/vnd.openxmlformats-officedocument.theme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theme/theme4.xml" ContentType="application/vnd.openxmlformats-officedocument.theme+xml"/>
  <Override PartName="/ppt/slideLayouts/slideLayout63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4" r:id="rId4"/>
    <p:sldMasterId id="2147483962" r:id="rId5"/>
    <p:sldMasterId id="2147483946" r:id="rId6"/>
    <p:sldMasterId id="2147483976" r:id="rId7"/>
    <p:sldMasterId id="2147483667" r:id="rId8"/>
  </p:sldMasterIdLst>
  <p:notesMasterIdLst>
    <p:notesMasterId r:id="rId41"/>
  </p:notesMasterIdLst>
  <p:handoutMasterIdLst>
    <p:handoutMasterId r:id="rId42"/>
  </p:handoutMasterIdLst>
  <p:sldIdLst>
    <p:sldId id="256" r:id="rId9"/>
    <p:sldId id="355" r:id="rId10"/>
    <p:sldId id="415" r:id="rId11"/>
    <p:sldId id="400" r:id="rId12"/>
    <p:sldId id="416" r:id="rId13"/>
    <p:sldId id="417" r:id="rId14"/>
    <p:sldId id="387" r:id="rId15"/>
    <p:sldId id="388" r:id="rId16"/>
    <p:sldId id="392" r:id="rId17"/>
    <p:sldId id="389" r:id="rId18"/>
    <p:sldId id="391" r:id="rId19"/>
    <p:sldId id="393" r:id="rId20"/>
    <p:sldId id="394" r:id="rId21"/>
    <p:sldId id="395" r:id="rId22"/>
    <p:sldId id="396" r:id="rId23"/>
    <p:sldId id="398" r:id="rId24"/>
    <p:sldId id="399" r:id="rId25"/>
    <p:sldId id="390" r:id="rId26"/>
    <p:sldId id="401" r:id="rId27"/>
    <p:sldId id="403" r:id="rId28"/>
    <p:sldId id="402" r:id="rId29"/>
    <p:sldId id="404" r:id="rId30"/>
    <p:sldId id="405" r:id="rId31"/>
    <p:sldId id="406" r:id="rId32"/>
    <p:sldId id="407" r:id="rId33"/>
    <p:sldId id="409" r:id="rId34"/>
    <p:sldId id="411" r:id="rId35"/>
    <p:sldId id="412" r:id="rId36"/>
    <p:sldId id="413" r:id="rId37"/>
    <p:sldId id="414" r:id="rId38"/>
    <p:sldId id="418" r:id="rId39"/>
    <p:sldId id="350" r:id="rId40"/>
  </p:sldIdLst>
  <p:sldSz cx="9144000" cy="5143500" type="screen16x9"/>
  <p:notesSz cx="6858000" cy="9144000"/>
  <p:defaultTextStyle>
    <a:defPPr>
      <a:defRPr lang="id-ID"/>
    </a:defPPr>
    <a:lvl1pPr algn="l" defTabSz="684213" rtl="0" eaLnBrk="0" fontAlgn="base" hangingPunct="0">
      <a:spcBef>
        <a:spcPct val="0"/>
      </a:spcBef>
      <a:spcAft>
        <a:spcPct val="0"/>
      </a:spcAft>
      <a:defRPr sz="1300"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341313" indent="115888" algn="l" defTabSz="684213" rtl="0" eaLnBrk="0" fontAlgn="base" hangingPunct="0">
      <a:spcBef>
        <a:spcPct val="0"/>
      </a:spcBef>
      <a:spcAft>
        <a:spcPct val="0"/>
      </a:spcAft>
      <a:defRPr sz="1300"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684213" indent="230188" algn="l" defTabSz="684213" rtl="0" eaLnBrk="0" fontAlgn="base" hangingPunct="0">
      <a:spcBef>
        <a:spcPct val="0"/>
      </a:spcBef>
      <a:spcAft>
        <a:spcPct val="0"/>
      </a:spcAft>
      <a:defRPr sz="1300"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027113" indent="344488" algn="l" defTabSz="684213" rtl="0" eaLnBrk="0" fontAlgn="base" hangingPunct="0">
      <a:spcBef>
        <a:spcPct val="0"/>
      </a:spcBef>
      <a:spcAft>
        <a:spcPct val="0"/>
      </a:spcAft>
      <a:defRPr sz="1300"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370013" indent="458788" algn="l" defTabSz="684213" rtl="0" eaLnBrk="0" fontAlgn="base" hangingPunct="0">
      <a:spcBef>
        <a:spcPct val="0"/>
      </a:spcBef>
      <a:spcAft>
        <a:spcPct val="0"/>
      </a:spcAft>
      <a:defRPr sz="1300"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0" hangingPunct="1">
      <a:defRPr sz="1300"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0" hangingPunct="1">
      <a:defRPr sz="1300"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0" hangingPunct="1">
      <a:defRPr sz="1300"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0" hangingPunct="1">
      <a:defRPr sz="1300"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2880">
          <p15:clr>
            <a:srgbClr val="A4A3A4"/>
          </p15:clr>
        </p15:guide>
        <p15:guide id="2" orient="horz" pos="16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49938"/>
    <a:srgbClr val="37CBFF"/>
    <a:srgbClr val="31AE76"/>
    <a:srgbClr val="2463A3"/>
    <a:srgbClr val="E17923"/>
    <a:srgbClr val="FF6D00"/>
    <a:srgbClr val="666666"/>
    <a:srgbClr val="E09878"/>
    <a:srgbClr val="55595D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261"/>
    <p:restoredTop sz="83815" autoAdjust="0"/>
  </p:normalViewPr>
  <p:slideViewPr>
    <p:cSldViewPr snapToGrid="0">
      <p:cViewPr varScale="1">
        <p:scale>
          <a:sx n="176" d="100"/>
          <a:sy n="176" d="100"/>
        </p:scale>
        <p:origin x="1008" y="176"/>
      </p:cViewPr>
      <p:guideLst>
        <p:guide pos="2880"/>
        <p:guide orient="horz" pos="162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slide" Target="slides/slide18.xml"/><Relationship Id="rId39" Type="http://schemas.openxmlformats.org/officeDocument/2006/relationships/slide" Target="slides/slide31.xml"/><Relationship Id="rId21" Type="http://schemas.openxmlformats.org/officeDocument/2006/relationships/slide" Target="slides/slide13.xml"/><Relationship Id="rId34" Type="http://schemas.openxmlformats.org/officeDocument/2006/relationships/slide" Target="slides/slide26.xml"/><Relationship Id="rId42" Type="http://schemas.openxmlformats.org/officeDocument/2006/relationships/handoutMaster" Target="handoutMasters/handoutMaster1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8.xml"/><Relationship Id="rId29" Type="http://schemas.openxmlformats.org/officeDocument/2006/relationships/slide" Target="slides/slide2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slide" Target="slides/slide24.xml"/><Relationship Id="rId37" Type="http://schemas.openxmlformats.org/officeDocument/2006/relationships/slide" Target="slides/slide29.xml"/><Relationship Id="rId40" Type="http://schemas.openxmlformats.org/officeDocument/2006/relationships/slide" Target="slides/slide32.xml"/><Relationship Id="rId45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slide" Target="slides/slide28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31" Type="http://schemas.openxmlformats.org/officeDocument/2006/relationships/slide" Target="slides/slide23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slide" Target="slides/slide27.xml"/><Relationship Id="rId43" Type="http://schemas.openxmlformats.org/officeDocument/2006/relationships/presProps" Target="presProps.xml"/><Relationship Id="rId8" Type="http://schemas.openxmlformats.org/officeDocument/2006/relationships/slideMaster" Target="slideMasters/slideMaster5.xml"/><Relationship Id="rId3" Type="http://schemas.openxmlformats.org/officeDocument/2006/relationships/customXml" Target="../customXml/item3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slide" Target="slides/slide25.xml"/><Relationship Id="rId38" Type="http://schemas.openxmlformats.org/officeDocument/2006/relationships/slide" Target="slides/slide30.xml"/><Relationship Id="rId46" Type="http://schemas.openxmlformats.org/officeDocument/2006/relationships/tableStyles" Target="tableStyles.xml"/><Relationship Id="rId20" Type="http://schemas.openxmlformats.org/officeDocument/2006/relationships/slide" Target="slides/slide12.xml"/><Relationship Id="rId41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B0C8ADD-D6FF-98CA-0B33-1ADE3EFC42D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defTabSz="685783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id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FD00E9D-279B-37C6-889C-E7B498DEB20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defTabSz="685783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11A27540-8470-44FF-AC62-BAA9A4A3C1F6}" type="datetimeFigureOut">
              <a:rPr lang="id-ID"/>
              <a:pPr>
                <a:defRPr/>
              </a:pPr>
              <a:t>04/09/25</a:t>
            </a:fld>
            <a:endParaRPr lang="id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B56E3B-9920-45EF-C6E8-F0ABB6C0D40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defTabSz="685783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id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F9F864-8DE7-B6BC-A8BD-0B9C502751A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50747AB0-C212-4DB0-9CA4-E43EA403FED3}" type="slidenum">
              <a:rPr lang="id-ID" altLang="nl-NL"/>
              <a:pPr>
                <a:defRPr/>
              </a:pPr>
              <a:t>‹#›</a:t>
            </a:fld>
            <a:endParaRPr lang="id-ID" altLang="nl-NL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C0D7018-4CDE-B78A-E971-753AD826291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defTabSz="685783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id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81CF8E-2C64-E28E-AD05-90149F52C7EF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defTabSz="685783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3AB8D314-493C-4785-85BC-E9E5FEC5ACB8}" type="datetimeFigureOut">
              <a:rPr lang="id-ID"/>
              <a:pPr>
                <a:defRPr/>
              </a:pPr>
              <a:t>04/09/25</a:t>
            </a:fld>
            <a:endParaRPr lang="id-ID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D3B36A93-B168-E247-06AA-8F1401B4DC5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id-ID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2E4F196E-7B62-AFBD-A18F-7D92740E3F6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id-ID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4386CF-7B41-46D1-AB71-B22B010B5829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defTabSz="685783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id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8DBA55-DEEB-4D60-C3BD-D0C251965D9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BB11B10A-D247-4CE0-A9D9-1C8F1F283D86}" type="slidenum">
              <a:rPr lang="id-ID" altLang="nl-NL"/>
              <a:pPr>
                <a:defRPr/>
              </a:pPr>
              <a:t>‹#›</a:t>
            </a:fld>
            <a:endParaRPr lang="id-ID" altLang="nl-N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684213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1313" algn="l" defTabSz="684213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4213" algn="l" defTabSz="684213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7113" algn="l" defTabSz="684213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0013" algn="l" defTabSz="684213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457" algn="l" defTabSz="68578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348" algn="l" defTabSz="68578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240" algn="l" defTabSz="68578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132" algn="l" defTabSz="68578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B11B10A-D247-4CE0-A9D9-1C8F1F283D86}" type="slidenum">
              <a:rPr lang="id-ID" altLang="nl-NL" smtClean="0"/>
              <a:pPr>
                <a:defRPr/>
              </a:pPr>
              <a:t>1</a:t>
            </a:fld>
            <a:endParaRPr lang="id-ID" altLang="nl-NL"/>
          </a:p>
        </p:txBody>
      </p:sp>
    </p:spTree>
    <p:extLst>
      <p:ext uri="{BB962C8B-B14F-4D97-AF65-F5344CB8AC3E}">
        <p14:creationId xmlns:p14="http://schemas.microsoft.com/office/powerpoint/2010/main" val="2690111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Host → Client Library → MCP Server</a:t>
            </a:r>
          </a:p>
          <a:p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Server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biedt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tools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resources</a:t>
            </a:r>
          </a:p>
          <a:p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Host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dwingt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policies/sandbox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af</a:t>
            </a:r>
            <a:endParaRPr lang="en-US" sz="9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b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sz="9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het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kort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de host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praat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met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een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MCP‑client‑library,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die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praat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met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jouw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MCP‑server. De server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biedt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tools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resources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aan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De host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bepaalt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policies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sandboxing,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zodat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tools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alleen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doen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wat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jij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toestaat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Kijk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met me mee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naar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het diagram: van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gebruiker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naar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host, via de client‑lib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naar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server;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onder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server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hangen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tools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resources die we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gecontroleerd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delen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B11B10A-D247-4CE0-A9D9-1C8F1F283D86}" type="slidenum">
              <a:rPr lang="id-ID" altLang="nl-NL" smtClean="0"/>
              <a:pPr>
                <a:defRPr/>
              </a:pPr>
              <a:t>10</a:t>
            </a:fld>
            <a:endParaRPr lang="id-ID" altLang="nl-NL"/>
          </a:p>
        </p:txBody>
      </p:sp>
    </p:spTree>
    <p:extLst>
      <p:ext uri="{BB962C8B-B14F-4D97-AF65-F5344CB8AC3E}">
        <p14:creationId xmlns:p14="http://schemas.microsoft.com/office/powerpoint/2010/main" val="24299500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3D2F21-5835-B894-90DE-885019EF3C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8B00EFBD-A73E-2E17-EAE9-39371F4B054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53B63E1B-4AC0-5A74-9787-A947CD20DF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Discovery, Execution, Results, Transports</a:t>
            </a:r>
          </a:p>
          <a:p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Straks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concreet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met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voorbeelden</a:t>
            </a:r>
            <a:endParaRPr lang="en-US" sz="9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b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sz="9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MCP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dekt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vier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dingen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af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discovery (wat is er), execution (tools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aanroepen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met JSON‑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args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), results (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gestructureerde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content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terug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transports (hoe het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gesprek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loopt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).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Straks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laat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ik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elk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onderdeel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concreet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zien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met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voorbeelden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nl-NL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A7060DC6-F58E-6507-4FBA-F7995C97A5B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B11B10A-D247-4CE0-A9D9-1C8F1F283D86}" type="slidenum">
              <a:rPr lang="id-ID" altLang="nl-NL" smtClean="0"/>
              <a:pPr>
                <a:defRPr/>
              </a:pPr>
              <a:t>11</a:t>
            </a:fld>
            <a:endParaRPr lang="id-ID" altLang="nl-NL"/>
          </a:p>
        </p:txBody>
      </p:sp>
    </p:spTree>
    <p:extLst>
      <p:ext uri="{BB962C8B-B14F-4D97-AF65-F5344CB8AC3E}">
        <p14:creationId xmlns:p14="http://schemas.microsoft.com/office/powerpoint/2010/main" val="21875081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999034-D31B-9079-428B-B80F94C5EF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63D91A7B-CB31-C143-976A-FCAF3C62403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F9578562-C420-E0EB-5C2C-F2B0CF7902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7610EE2F-3528-99D2-2E0F-EA4579DADAB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B11B10A-D247-4CE0-A9D9-1C8F1F283D86}" type="slidenum">
              <a:rPr lang="id-ID" altLang="nl-NL" smtClean="0"/>
              <a:pPr>
                <a:defRPr/>
              </a:pPr>
              <a:t>12</a:t>
            </a:fld>
            <a:endParaRPr lang="id-ID" altLang="nl-NL"/>
          </a:p>
        </p:txBody>
      </p:sp>
    </p:spTree>
    <p:extLst>
      <p:ext uri="{BB962C8B-B14F-4D97-AF65-F5344CB8AC3E}">
        <p14:creationId xmlns:p14="http://schemas.microsoft.com/office/powerpoint/2010/main" val="19168003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C01AA9-0624-FF13-E3B4-62E2F50600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A8EDBC43-9EDC-AF59-8FA5-4E625F0679C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BED68432-30B4-4836-754F-5DB0CA4C92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9A1EC93E-1D26-9E54-E1FB-39C77B60BC5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B11B10A-D247-4CE0-A9D9-1C8F1F283D86}" type="slidenum">
              <a:rPr lang="id-ID" altLang="nl-NL" smtClean="0"/>
              <a:pPr>
                <a:defRPr/>
              </a:pPr>
              <a:t>13</a:t>
            </a:fld>
            <a:endParaRPr lang="id-ID" altLang="nl-NL"/>
          </a:p>
        </p:txBody>
      </p:sp>
    </p:spTree>
    <p:extLst>
      <p:ext uri="{BB962C8B-B14F-4D97-AF65-F5344CB8AC3E}">
        <p14:creationId xmlns:p14="http://schemas.microsoft.com/office/powerpoint/2010/main" val="20282023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D9A0F5-533D-0CE2-ACD3-332A112A3B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589FB6CC-4EE2-39EA-DA3E-DF551EBA7CE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032FA3C0-798C-F5A1-F3EF-D1F749981A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F3A2C504-E496-3FED-0460-29A5D5F6FE2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B11B10A-D247-4CE0-A9D9-1C8F1F283D86}" type="slidenum">
              <a:rPr lang="id-ID" altLang="nl-NL" smtClean="0"/>
              <a:pPr>
                <a:defRPr/>
              </a:pPr>
              <a:t>14</a:t>
            </a:fld>
            <a:endParaRPr lang="id-ID" altLang="nl-NL"/>
          </a:p>
        </p:txBody>
      </p:sp>
    </p:spTree>
    <p:extLst>
      <p:ext uri="{BB962C8B-B14F-4D97-AF65-F5344CB8AC3E}">
        <p14:creationId xmlns:p14="http://schemas.microsoft.com/office/powerpoint/2010/main" val="15845688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AE584E-E68B-364D-6A28-F05D38DE65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0780107E-D62D-1310-5C2F-9F51A62C65F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508B0D6B-A2EA-A113-BEEF-BB10852DF0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2D9DC18D-015A-3B3C-5147-EF9CFACB34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B11B10A-D247-4CE0-A9D9-1C8F1F283D86}" type="slidenum">
              <a:rPr lang="id-ID" altLang="nl-NL" smtClean="0"/>
              <a:pPr>
                <a:defRPr/>
              </a:pPr>
              <a:t>15</a:t>
            </a:fld>
            <a:endParaRPr lang="id-ID" altLang="nl-NL"/>
          </a:p>
        </p:txBody>
      </p:sp>
    </p:spTree>
    <p:extLst>
      <p:ext uri="{BB962C8B-B14F-4D97-AF65-F5344CB8AC3E}">
        <p14:creationId xmlns:p14="http://schemas.microsoft.com/office/powerpoint/2010/main" val="34130561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7CCA63-C234-16A5-C2E7-BF1500926A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2314AF2F-185B-C4B9-6365-8D049CC1ABD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BB8B90D5-AEAF-1F2B-BDFA-50174444D5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Discovery, Execution, Results, Transports</a:t>
            </a:r>
          </a:p>
          <a:p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Straks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concreet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met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voorbeelden</a:t>
            </a:r>
            <a:endParaRPr lang="en-US" sz="9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b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sz="9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MCP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dekt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vier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dingen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af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discovery (wat is er), execution (tools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aanroepen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met JSON‑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args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), results (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gestructureerde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content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terug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transports (hoe het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gesprek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loopt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).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Straks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laat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ik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elk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onderdeel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concreet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zien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met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voorbeelden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nl-NL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0BFD739A-CE88-68B5-731E-78BFF16E026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B11B10A-D247-4CE0-A9D9-1C8F1F283D86}" type="slidenum">
              <a:rPr lang="id-ID" altLang="nl-NL" smtClean="0"/>
              <a:pPr>
                <a:defRPr/>
              </a:pPr>
              <a:t>16</a:t>
            </a:fld>
            <a:endParaRPr lang="id-ID" altLang="nl-NL"/>
          </a:p>
        </p:txBody>
      </p:sp>
    </p:spTree>
    <p:extLst>
      <p:ext uri="{BB962C8B-B14F-4D97-AF65-F5344CB8AC3E}">
        <p14:creationId xmlns:p14="http://schemas.microsoft.com/office/powerpoint/2010/main" val="1817282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6079B8-159D-7796-E68C-FAC1A15263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8EB9DEAE-2B36-97BC-A69B-27CB9794A1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C99B6F56-4ABA-FBA3-6863-35F697445E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Discovery, Execution, Results, Transports</a:t>
            </a:r>
          </a:p>
          <a:p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Straks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concreet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met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voorbeelden</a:t>
            </a:r>
            <a:endParaRPr lang="en-US" sz="9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b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sz="9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MCP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dekt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vier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dingen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af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discovery (wat is er), execution (tools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aanroepen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met JSON‑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args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), results (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gestructureerde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content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terug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transports (hoe het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gesprek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loopt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).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Straks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laat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ik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elk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onderdeel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concreet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zien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met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voorbeelden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nl-NL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7E8748AB-6854-09B5-1B73-2507B70A683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B11B10A-D247-4CE0-A9D9-1C8F1F283D86}" type="slidenum">
              <a:rPr lang="id-ID" altLang="nl-NL" smtClean="0"/>
              <a:pPr>
                <a:defRPr/>
              </a:pPr>
              <a:t>17</a:t>
            </a:fld>
            <a:endParaRPr lang="id-ID" altLang="nl-NL"/>
          </a:p>
        </p:txBody>
      </p:sp>
    </p:spTree>
    <p:extLst>
      <p:ext uri="{BB962C8B-B14F-4D97-AF65-F5344CB8AC3E}">
        <p14:creationId xmlns:p14="http://schemas.microsoft.com/office/powerpoint/2010/main" val="32554297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F85D69-42AA-37D0-0D95-0EF6955B94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10007170-85A8-0B65-801D-65558D08EAB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9217B1C5-1188-D50F-5044-CCD1648C84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Privacy,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kosten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maatwerk</a:t>
            </a:r>
            <a:endParaRPr lang="en-US" sz="9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Offline &amp;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experimenteren</a:t>
            </a:r>
            <a:endParaRPr lang="en-US" sz="9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MCP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maakt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lokaal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direct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bruikbaar</a:t>
            </a:r>
            <a:endParaRPr lang="en-US" sz="9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b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sz="9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Lokaal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draaien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interessant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voor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privacy,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kosten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maatwerk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Je data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blijft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op je eigen machine, je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hebt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geen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cloudkosten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je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kunt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experimenteren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zonder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afhankelijk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zijn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van externe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diensten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MCP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maakt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die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lokale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setup direct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bruikbaar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je workflow.</a:t>
            </a:r>
          </a:p>
          <a:p>
            <a:endParaRPr lang="nl-NL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5A96F0F1-B041-FA30-EEE9-26990BFD00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B11B10A-D247-4CE0-A9D9-1C8F1F283D86}" type="slidenum">
              <a:rPr lang="id-ID" altLang="nl-NL" smtClean="0"/>
              <a:pPr>
                <a:defRPr/>
              </a:pPr>
              <a:t>18</a:t>
            </a:fld>
            <a:endParaRPr lang="id-ID" altLang="nl-NL"/>
          </a:p>
        </p:txBody>
      </p:sp>
    </p:spTree>
    <p:extLst>
      <p:ext uri="{BB962C8B-B14F-4D97-AF65-F5344CB8AC3E}">
        <p14:creationId xmlns:p14="http://schemas.microsoft.com/office/powerpoint/2010/main" val="335937507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242C62-417F-9BD0-59AB-08E7A685A0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496B1AA8-711B-A013-51EC-07BDEF4D2A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1D0470D7-5C3B-94CA-E401-8882F79BE1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Privacy,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kosten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maatwerk</a:t>
            </a:r>
            <a:endParaRPr lang="en-US" sz="9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Offline &amp;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experimenteren</a:t>
            </a:r>
            <a:endParaRPr lang="en-US" sz="9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MCP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maakt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lokaal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direct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bruikbaar</a:t>
            </a:r>
            <a:endParaRPr lang="en-US" sz="9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b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sz="9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Lokaal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draaien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interessant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voor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privacy,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kosten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maatwerk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Je data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blijft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op je eigen machine, je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hebt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geen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cloudkosten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je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kunt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experimenteren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zonder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afhankelijk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zijn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van externe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diensten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MCP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maakt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die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lokale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setup direct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bruikbaar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je workflow.</a:t>
            </a:r>
          </a:p>
          <a:p>
            <a:endParaRPr lang="nl-NL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7F4BE9D9-28F4-B170-6078-6CCDE202253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B11B10A-D247-4CE0-A9D9-1C8F1F283D86}" type="slidenum">
              <a:rPr lang="id-ID" altLang="nl-NL" smtClean="0"/>
              <a:pPr>
                <a:defRPr/>
              </a:pPr>
              <a:t>19</a:t>
            </a:fld>
            <a:endParaRPr lang="id-ID" altLang="nl-NL"/>
          </a:p>
        </p:txBody>
      </p:sp>
    </p:spTree>
    <p:extLst>
      <p:ext uri="{BB962C8B-B14F-4D97-AF65-F5344CB8AC3E}">
        <p14:creationId xmlns:p14="http://schemas.microsoft.com/office/powerpoint/2010/main" val="2616252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Agenda: wat is MCP, hoe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werkt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het,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bouwen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best practices, demo/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opdrachten</a:t>
            </a:r>
            <a:endParaRPr lang="en-US" sz="9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Doel: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afloop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MCP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praktisch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toepassen</a:t>
            </a:r>
            <a:endParaRPr lang="en-US" sz="9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Doelgroep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devs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analisten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die tools via LLM’s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willen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inzetten</a:t>
            </a:r>
            <a:endParaRPr lang="en-US" sz="9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b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sz="9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Vandaag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neem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ik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jullie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mee van “wat is MCP”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naar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“hoe bouw je er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zelf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mee”. We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starten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met de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kernconcepten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bouwen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een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kleine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server in Python,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kijken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naar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best practices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eindigen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met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een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live demo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korte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opdrachten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Het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doel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je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deze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sessie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MCP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praktisch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kunt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toepassen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je eigen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werk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Onze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doelgroep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vandaag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iedereen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die LLM’s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niet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alleen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wil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laten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praten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maar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ook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dingen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wil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laten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dóen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—data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ophalen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bestanden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bewerken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acties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uitvoeren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via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gecontroleerde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tools.</a:t>
            </a:r>
          </a:p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B11B10A-D247-4CE0-A9D9-1C8F1F283D86}" type="slidenum">
              <a:rPr lang="id-ID" altLang="nl-NL" smtClean="0"/>
              <a:pPr>
                <a:defRPr/>
              </a:pPr>
              <a:t>2</a:t>
            </a:fld>
            <a:endParaRPr lang="id-ID" altLang="nl-NL"/>
          </a:p>
        </p:txBody>
      </p:sp>
    </p:spTree>
    <p:extLst>
      <p:ext uri="{BB962C8B-B14F-4D97-AF65-F5344CB8AC3E}">
        <p14:creationId xmlns:p14="http://schemas.microsoft.com/office/powerpoint/2010/main" val="85538675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CB85FD-9149-4BFE-132B-FC8316EA15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D40CB8E1-0DDE-3739-2E89-797ACEE266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03D510DB-F3BC-1E06-8008-79E678A9AA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Privacy,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kosten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maatwerk</a:t>
            </a:r>
            <a:endParaRPr lang="en-US" sz="9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Offline &amp;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experimenteren</a:t>
            </a:r>
            <a:endParaRPr lang="en-US" sz="9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MCP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maakt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lokaal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direct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bruikbaar</a:t>
            </a:r>
            <a:endParaRPr lang="en-US" sz="9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b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sz="9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Lokaal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draaien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interessant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voor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privacy,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kosten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maatwerk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Je data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blijft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op je eigen machine, je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hebt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geen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cloudkosten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je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kunt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experimenteren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zonder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afhankelijk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zijn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van externe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diensten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MCP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maakt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die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lokale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setup direct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bruikbaar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je workflow.</a:t>
            </a:r>
          </a:p>
          <a:p>
            <a:endParaRPr lang="nl-NL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53ADC03E-F1FB-33B1-38C2-E67A31E71B8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B11B10A-D247-4CE0-A9D9-1C8F1F283D86}" type="slidenum">
              <a:rPr lang="id-ID" altLang="nl-NL" smtClean="0"/>
              <a:pPr>
                <a:defRPr/>
              </a:pPr>
              <a:t>20</a:t>
            </a:fld>
            <a:endParaRPr lang="id-ID" altLang="nl-NL"/>
          </a:p>
        </p:txBody>
      </p:sp>
    </p:spTree>
    <p:extLst>
      <p:ext uri="{BB962C8B-B14F-4D97-AF65-F5344CB8AC3E}">
        <p14:creationId xmlns:p14="http://schemas.microsoft.com/office/powerpoint/2010/main" val="172534351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53EDC4-F74F-A022-CDD8-8BE7D4DB4C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A2B68CA2-49E4-2F5C-8669-BF847BFF24D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7CF7EC5C-A98B-1BFB-E2B6-8C013AFDE7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Privacy,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kosten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maatwerk</a:t>
            </a:r>
            <a:endParaRPr lang="en-US" sz="9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Offline &amp;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experimenteren</a:t>
            </a:r>
            <a:endParaRPr lang="en-US" sz="9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MCP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maakt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lokaal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direct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bruikbaar</a:t>
            </a:r>
            <a:endParaRPr lang="en-US" sz="9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b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sz="9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Lokaal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draaien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interessant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voor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privacy,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kosten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maatwerk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Je data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blijft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op je eigen machine, je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hebt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geen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cloudkosten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je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kunt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experimenteren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zonder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afhankelijk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zijn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van externe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diensten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MCP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maakt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die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lokale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setup direct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bruikbaar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je workflow.</a:t>
            </a:r>
          </a:p>
          <a:p>
            <a:endParaRPr lang="nl-NL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9ABFBE12-A023-CA5D-8D51-C941794464F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B11B10A-D247-4CE0-A9D9-1C8F1F283D86}" type="slidenum">
              <a:rPr lang="id-ID" altLang="nl-NL" smtClean="0"/>
              <a:pPr>
                <a:defRPr/>
              </a:pPr>
              <a:t>21</a:t>
            </a:fld>
            <a:endParaRPr lang="id-ID" altLang="nl-NL"/>
          </a:p>
        </p:txBody>
      </p:sp>
    </p:spTree>
    <p:extLst>
      <p:ext uri="{BB962C8B-B14F-4D97-AF65-F5344CB8AC3E}">
        <p14:creationId xmlns:p14="http://schemas.microsoft.com/office/powerpoint/2010/main" val="252903370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2AD3B6-4867-2DF8-B2FF-0537B23C40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6C019D82-8C95-6422-E1F6-938FBF188B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593EFA7C-A71B-26D4-92E9-5041C523E3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Privacy,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kosten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maatwerk</a:t>
            </a:r>
            <a:endParaRPr lang="en-US" sz="9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Offline &amp;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experimenteren</a:t>
            </a:r>
            <a:endParaRPr lang="en-US" sz="9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MCP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maakt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lokaal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direct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bruikbaar</a:t>
            </a:r>
            <a:endParaRPr lang="en-US" sz="9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b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sz="9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Lokaal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draaien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interessant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voor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privacy,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kosten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maatwerk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Je data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blijft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op je eigen machine, je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hebt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geen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cloudkosten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je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kunt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experimenteren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zonder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afhankelijk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zijn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van externe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diensten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MCP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maakt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die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lokale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setup direct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bruikbaar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je workflow.</a:t>
            </a:r>
          </a:p>
          <a:p>
            <a:endParaRPr lang="nl-NL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FECB5FDF-CC3D-98AE-8667-6BE9067FE55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B11B10A-D247-4CE0-A9D9-1C8F1F283D86}" type="slidenum">
              <a:rPr lang="id-ID" altLang="nl-NL" smtClean="0"/>
              <a:pPr>
                <a:defRPr/>
              </a:pPr>
              <a:t>22</a:t>
            </a:fld>
            <a:endParaRPr lang="id-ID" altLang="nl-NL"/>
          </a:p>
        </p:txBody>
      </p:sp>
    </p:spTree>
    <p:extLst>
      <p:ext uri="{BB962C8B-B14F-4D97-AF65-F5344CB8AC3E}">
        <p14:creationId xmlns:p14="http://schemas.microsoft.com/office/powerpoint/2010/main" val="8415490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6B0199-D87C-ED19-2156-345FCF3A6A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BB9DEC5C-FF80-969D-0C33-17AC6EE176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462DA087-0453-FF35-DA1C-FD8CE84A7C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Privacy,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kosten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maatwerk</a:t>
            </a:r>
            <a:endParaRPr lang="en-US" sz="9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Offline &amp;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experimenteren</a:t>
            </a:r>
            <a:endParaRPr lang="en-US" sz="9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MCP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maakt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lokaal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direct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bruikbaar</a:t>
            </a:r>
            <a:endParaRPr lang="en-US" sz="9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b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sz="9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Lokaal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draaien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interessant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voor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privacy,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kosten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maatwerk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Je data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blijft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op je eigen machine, je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hebt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geen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cloudkosten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je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kunt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experimenteren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zonder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afhankelijk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zijn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van externe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diensten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MCP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maakt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die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lokale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setup direct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bruikbaar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je workflow.</a:t>
            </a:r>
          </a:p>
          <a:p>
            <a:endParaRPr lang="nl-NL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4D2312E3-EDD3-C624-8A56-3F46E87EB44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B11B10A-D247-4CE0-A9D9-1C8F1F283D86}" type="slidenum">
              <a:rPr lang="id-ID" altLang="nl-NL" smtClean="0"/>
              <a:pPr>
                <a:defRPr/>
              </a:pPr>
              <a:t>23</a:t>
            </a:fld>
            <a:endParaRPr lang="id-ID" altLang="nl-NL"/>
          </a:p>
        </p:txBody>
      </p:sp>
    </p:spTree>
    <p:extLst>
      <p:ext uri="{BB962C8B-B14F-4D97-AF65-F5344CB8AC3E}">
        <p14:creationId xmlns:p14="http://schemas.microsoft.com/office/powerpoint/2010/main" val="7929797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7EE19B-7930-44D7-9299-465F0B5411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5880468F-37B7-1988-DEB2-261F9D19225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75A61641-931A-B9BC-4801-8A09FEE171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9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Toolselectie</a:t>
            </a:r>
            <a:r>
              <a:rPr lang="en-US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en-US" sz="9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hogere</a:t>
            </a:r>
            <a:r>
              <a:rPr lang="en-US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trefkans</a:t>
            </a:r>
            <a:r>
              <a:rPr lang="en-US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op de </a:t>
            </a:r>
            <a:r>
              <a:rPr lang="en-US" sz="9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juiste</a:t>
            </a:r>
            <a:r>
              <a:rPr lang="en-US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tool + parameters</a:t>
            </a:r>
          </a:p>
          <a:p>
            <a:r>
              <a:rPr lang="en-US" sz="9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Determinisme</a:t>
            </a:r>
            <a:r>
              <a:rPr lang="en-US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en-US" sz="9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consistente</a:t>
            </a:r>
            <a:r>
              <a:rPr lang="en-US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JSON/blocks → minder parsing-</a:t>
            </a:r>
            <a:r>
              <a:rPr lang="en-US" sz="9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fouten</a:t>
            </a:r>
            <a:endParaRPr lang="en-US" sz="9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9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Veiligheid</a:t>
            </a:r>
            <a:r>
              <a:rPr lang="en-US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en-US" sz="9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afdwingen</a:t>
            </a:r>
            <a:r>
              <a:rPr lang="en-US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van sandbox, </a:t>
            </a:r>
            <a:r>
              <a:rPr lang="en-US" sz="9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geen</a:t>
            </a:r>
            <a:r>
              <a:rPr lang="en-US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ongeoorloofde</a:t>
            </a:r>
            <a:r>
              <a:rPr lang="en-US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acties</a:t>
            </a:r>
            <a:endParaRPr lang="en-US" sz="9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UX: </a:t>
            </a:r>
            <a:r>
              <a:rPr lang="en-US" sz="9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korte</a:t>
            </a:r>
            <a:r>
              <a:rPr lang="en-US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9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taakgerichte</a:t>
            </a:r>
            <a:r>
              <a:rPr lang="en-US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antwoorden</a:t>
            </a:r>
            <a:r>
              <a:rPr lang="en-US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met </a:t>
            </a:r>
            <a:r>
              <a:rPr lang="en-US" sz="9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duidelijke</a:t>
            </a:r>
            <a:r>
              <a:rPr lang="en-US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fouten</a:t>
            </a:r>
            <a:endParaRPr lang="en-US" sz="9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Observability: outputs </a:t>
            </a:r>
            <a:r>
              <a:rPr lang="en-US" sz="9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blijven</a:t>
            </a:r>
            <a:r>
              <a:rPr lang="en-US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protocolconform</a:t>
            </a:r>
            <a:r>
              <a:rPr lang="en-US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→ </a:t>
            </a:r>
            <a:r>
              <a:rPr lang="en-US" sz="9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makkelijker</a:t>
            </a:r>
            <a:r>
              <a:rPr lang="en-US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</a:t>
            </a:r>
            <a:r>
              <a:rPr lang="en-US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loggen</a:t>
            </a:r>
            <a:r>
              <a:rPr lang="en-US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testen</a:t>
            </a:r>
            <a:endParaRPr lang="en-US" sz="9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6B000974-C36F-BEB5-674E-689D6378A4D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B11B10A-D247-4CE0-A9D9-1C8F1F283D86}" type="slidenum">
              <a:rPr lang="id-ID" altLang="nl-NL" smtClean="0"/>
              <a:pPr>
                <a:defRPr/>
              </a:pPr>
              <a:t>24</a:t>
            </a:fld>
            <a:endParaRPr lang="id-ID" altLang="nl-NL"/>
          </a:p>
        </p:txBody>
      </p:sp>
    </p:spTree>
    <p:extLst>
      <p:ext uri="{BB962C8B-B14F-4D97-AF65-F5344CB8AC3E}">
        <p14:creationId xmlns:p14="http://schemas.microsoft.com/office/powerpoint/2010/main" val="386778524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A04D42-23AB-B688-402A-BECC510FC1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57EFB689-4001-0DCF-0A6C-1E9EE5706E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F3476ADB-F9A3-717F-EEAB-86E67CB5C6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9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Plaats</a:t>
            </a:r>
            <a:r>
              <a:rPr lang="en-US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het </a:t>
            </a:r>
            <a:r>
              <a:rPr lang="en-US" sz="9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bestand</a:t>
            </a:r>
            <a:r>
              <a:rPr lang="en-US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de repo-root; AI-</a:t>
            </a:r>
            <a:r>
              <a:rPr lang="en-US" sz="9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assistenten</a:t>
            </a:r>
            <a:r>
              <a:rPr lang="en-US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en-US" sz="9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zoals</a:t>
            </a:r>
            <a:r>
              <a:rPr lang="en-US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Copilot Chat) </a:t>
            </a:r>
            <a:r>
              <a:rPr lang="en-US" sz="9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kunnen</a:t>
            </a:r>
            <a:r>
              <a:rPr lang="en-US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dit</a:t>
            </a:r>
            <a:r>
              <a:rPr lang="en-US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als</a:t>
            </a:r>
            <a:r>
              <a:rPr lang="en-US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context </a:t>
            </a:r>
            <a:r>
              <a:rPr lang="en-US" sz="9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gebruiken</a:t>
            </a:r>
            <a:r>
              <a:rPr lang="en-US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Koppel </a:t>
            </a:r>
            <a:r>
              <a:rPr lang="en-US" sz="9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kernregels</a:t>
            </a:r>
            <a:r>
              <a:rPr lang="en-US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aan</a:t>
            </a:r>
            <a:r>
              <a:rPr lang="en-US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je system prompt in de host (LM Studio/Claude/ChatGPT Desktop) </a:t>
            </a:r>
            <a:r>
              <a:rPr lang="en-US" sz="9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voor</a:t>
            </a:r>
            <a:r>
              <a:rPr lang="en-US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maximale</a:t>
            </a:r>
            <a:r>
              <a:rPr lang="en-US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consistentie</a:t>
            </a:r>
            <a:r>
              <a:rPr lang="en-US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10518C24-619F-FE56-3840-B03A005443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B11B10A-D247-4CE0-A9D9-1C8F1F283D86}" type="slidenum">
              <a:rPr lang="id-ID" altLang="nl-NL" smtClean="0"/>
              <a:pPr>
                <a:defRPr/>
              </a:pPr>
              <a:t>25</a:t>
            </a:fld>
            <a:endParaRPr lang="id-ID" altLang="nl-NL"/>
          </a:p>
        </p:txBody>
      </p:sp>
    </p:spTree>
    <p:extLst>
      <p:ext uri="{BB962C8B-B14F-4D97-AF65-F5344CB8AC3E}">
        <p14:creationId xmlns:p14="http://schemas.microsoft.com/office/powerpoint/2010/main" val="167434546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4FF55F-3D5B-A12C-0F67-B5E4C21CEC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5423F60D-68B3-3DCB-5A7B-5525736BDFC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BB4F46BD-50E8-A31D-EFDA-56FC4C723D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9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Plaats</a:t>
            </a:r>
            <a:r>
              <a:rPr lang="en-US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het </a:t>
            </a:r>
            <a:r>
              <a:rPr lang="en-US" sz="9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bestand</a:t>
            </a:r>
            <a:r>
              <a:rPr lang="en-US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de repo-root; AI-</a:t>
            </a:r>
            <a:r>
              <a:rPr lang="en-US" sz="9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assistenten</a:t>
            </a:r>
            <a:r>
              <a:rPr lang="en-US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en-US" sz="9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zoals</a:t>
            </a:r>
            <a:r>
              <a:rPr lang="en-US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Copilot Chat) </a:t>
            </a:r>
            <a:r>
              <a:rPr lang="en-US" sz="9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kunnen</a:t>
            </a:r>
            <a:r>
              <a:rPr lang="en-US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dit</a:t>
            </a:r>
            <a:r>
              <a:rPr lang="en-US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als</a:t>
            </a:r>
            <a:r>
              <a:rPr lang="en-US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context </a:t>
            </a:r>
            <a:r>
              <a:rPr lang="en-US" sz="9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gebruiken</a:t>
            </a:r>
            <a:r>
              <a:rPr lang="en-US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Koppel </a:t>
            </a:r>
            <a:r>
              <a:rPr lang="en-US" sz="9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kernregels</a:t>
            </a:r>
            <a:r>
              <a:rPr lang="en-US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aan</a:t>
            </a:r>
            <a:r>
              <a:rPr lang="en-US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je system prompt in de host (LM Studio/Claude/ChatGPT Desktop) </a:t>
            </a:r>
            <a:r>
              <a:rPr lang="en-US" sz="9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voor</a:t>
            </a:r>
            <a:r>
              <a:rPr lang="en-US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maximale</a:t>
            </a:r>
            <a:r>
              <a:rPr lang="en-US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consistentie</a:t>
            </a:r>
            <a:r>
              <a:rPr lang="en-US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C57AF961-FB1F-281B-9B67-F7219EC191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B11B10A-D247-4CE0-A9D9-1C8F1F283D86}" type="slidenum">
              <a:rPr lang="id-ID" altLang="nl-NL" smtClean="0"/>
              <a:pPr>
                <a:defRPr/>
              </a:pPr>
              <a:t>26</a:t>
            </a:fld>
            <a:endParaRPr lang="id-ID" altLang="nl-NL"/>
          </a:p>
        </p:txBody>
      </p:sp>
    </p:spTree>
    <p:extLst>
      <p:ext uri="{BB962C8B-B14F-4D97-AF65-F5344CB8AC3E}">
        <p14:creationId xmlns:p14="http://schemas.microsoft.com/office/powerpoint/2010/main" val="397863680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659D0E-D852-3F24-50B8-0FC373986F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79B1D6A1-FCF6-098D-8F11-B52F88EFE1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6DFFB34C-5C11-08C5-4AD4-CE259CF6A3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Privacy,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kosten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maatwerk</a:t>
            </a:r>
            <a:endParaRPr lang="en-US" sz="9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Offline &amp;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experimenteren</a:t>
            </a:r>
            <a:endParaRPr lang="en-US" sz="9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MCP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maakt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lokaal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direct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bruikbaar</a:t>
            </a:r>
            <a:endParaRPr lang="en-US" sz="9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b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sz="9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Lokaal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draaien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interessant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voor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privacy,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kosten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maatwerk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Je data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blijft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op je eigen machine, je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hebt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geen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cloudkosten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je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kunt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experimenteren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zonder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afhankelijk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zijn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van externe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diensten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MCP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maakt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die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lokale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setup direct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bruikbaar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je workflow.</a:t>
            </a:r>
          </a:p>
          <a:p>
            <a:endParaRPr lang="nl-NL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154F7CC5-58F1-C308-1263-B205043B50C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B11B10A-D247-4CE0-A9D9-1C8F1F283D86}" type="slidenum">
              <a:rPr lang="id-ID" altLang="nl-NL" smtClean="0"/>
              <a:pPr>
                <a:defRPr/>
              </a:pPr>
              <a:t>27</a:t>
            </a:fld>
            <a:endParaRPr lang="id-ID" altLang="nl-NL"/>
          </a:p>
        </p:txBody>
      </p:sp>
    </p:spTree>
    <p:extLst>
      <p:ext uri="{BB962C8B-B14F-4D97-AF65-F5344CB8AC3E}">
        <p14:creationId xmlns:p14="http://schemas.microsoft.com/office/powerpoint/2010/main" val="11236874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F9BFAD-A8FE-C5E8-7F06-65B48410D4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BDE91A1B-BCE3-500B-1AFB-D137A16BF6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227EC319-1018-AE4D-B503-42C6F4F1A7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Privacy,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kosten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maatwerk</a:t>
            </a:r>
            <a:endParaRPr lang="en-US" sz="9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Offline &amp;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experimenteren</a:t>
            </a:r>
            <a:endParaRPr lang="en-US" sz="9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MCP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maakt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lokaal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direct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bruikbaar</a:t>
            </a:r>
            <a:endParaRPr lang="en-US" sz="9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b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sz="9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Lokaal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draaien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interessant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voor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privacy,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kosten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maatwerk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Je data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blijft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op je eigen machine, je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hebt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geen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cloudkosten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je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kunt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experimenteren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zonder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afhankelijk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zijn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van externe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diensten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MCP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maakt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die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lokale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setup direct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bruikbaar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je workflow.</a:t>
            </a:r>
          </a:p>
          <a:p>
            <a:endParaRPr lang="nl-NL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57C56A70-08A9-CEEE-150B-6047A2B3E5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B11B10A-D247-4CE0-A9D9-1C8F1F283D86}" type="slidenum">
              <a:rPr lang="id-ID" altLang="nl-NL" smtClean="0"/>
              <a:pPr>
                <a:defRPr/>
              </a:pPr>
              <a:t>28</a:t>
            </a:fld>
            <a:endParaRPr lang="id-ID" altLang="nl-NL"/>
          </a:p>
        </p:txBody>
      </p:sp>
    </p:spTree>
    <p:extLst>
      <p:ext uri="{BB962C8B-B14F-4D97-AF65-F5344CB8AC3E}">
        <p14:creationId xmlns:p14="http://schemas.microsoft.com/office/powerpoint/2010/main" val="378571653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61CE48-2BD5-03A1-E83C-68155D429A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B130A46E-35F9-65C4-D04D-E2E7CA8D2B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A41D110C-81C4-D11D-FC30-9BCD2D8DD3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5FD45046-4B4E-FD04-A2DD-F63B265F10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B11B10A-D247-4CE0-A9D9-1C8F1F283D86}" type="slidenum">
              <a:rPr lang="id-ID" altLang="nl-NL" smtClean="0"/>
              <a:pPr>
                <a:defRPr/>
              </a:pPr>
              <a:t>29</a:t>
            </a:fld>
            <a:endParaRPr lang="id-ID" altLang="nl-NL"/>
          </a:p>
        </p:txBody>
      </p:sp>
    </p:spTree>
    <p:extLst>
      <p:ext uri="{BB962C8B-B14F-4D97-AF65-F5344CB8AC3E}">
        <p14:creationId xmlns:p14="http://schemas.microsoft.com/office/powerpoint/2010/main" val="34681315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B88FCA-434D-2E8E-9666-AEBFA59A7F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3A903CC2-4867-59F8-1A9C-5B5E46051F5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BED4D2E6-EBAD-C43C-406F-ACA0833674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Een LLM is </a:t>
            </a:r>
            <a:r>
              <a:rPr lang="en-US" dirty="0" err="1"/>
              <a:t>eigenlijk</a:t>
            </a:r>
            <a:r>
              <a:rPr lang="en-US" dirty="0"/>
              <a:t> </a:t>
            </a:r>
            <a:r>
              <a:rPr lang="en-US" dirty="0" err="1"/>
              <a:t>gewoon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groot</a:t>
            </a:r>
            <a:r>
              <a:rPr lang="en-US" dirty="0"/>
              <a:t> </a:t>
            </a:r>
            <a:r>
              <a:rPr lang="en-US" dirty="0" err="1"/>
              <a:t>taalmodel</a:t>
            </a:r>
            <a:r>
              <a:rPr lang="en-US" dirty="0"/>
              <a:t>: </a:t>
            </a:r>
            <a:r>
              <a:rPr lang="en-US" dirty="0" err="1"/>
              <a:t>een</a:t>
            </a:r>
            <a:r>
              <a:rPr lang="en-US" dirty="0"/>
              <a:t> AI die is </a:t>
            </a:r>
            <a:r>
              <a:rPr lang="en-US" dirty="0" err="1"/>
              <a:t>getraind</a:t>
            </a:r>
            <a:r>
              <a:rPr lang="en-US" dirty="0"/>
              <a:t> op </a:t>
            </a:r>
            <a:r>
              <a:rPr lang="en-US" dirty="0" err="1"/>
              <a:t>gigantische</a:t>
            </a:r>
            <a:r>
              <a:rPr lang="en-US" dirty="0"/>
              <a:t> </a:t>
            </a:r>
            <a:r>
              <a:rPr lang="en-US" dirty="0" err="1"/>
              <a:t>hoeveelheden</a:t>
            </a:r>
            <a:r>
              <a:rPr lang="en-US" dirty="0"/>
              <a:t> </a:t>
            </a:r>
            <a:r>
              <a:rPr lang="en-US" dirty="0" err="1"/>
              <a:t>tekst</a:t>
            </a:r>
            <a:r>
              <a:rPr lang="en-US" dirty="0"/>
              <a:t>. Wat </a:t>
            </a:r>
            <a:r>
              <a:rPr lang="en-US" dirty="0" err="1"/>
              <a:t>zo’n</a:t>
            </a:r>
            <a:r>
              <a:rPr lang="en-US" dirty="0"/>
              <a:t> model </a:t>
            </a:r>
            <a:r>
              <a:rPr lang="en-US" dirty="0" err="1"/>
              <a:t>doet</a:t>
            </a:r>
            <a:r>
              <a:rPr lang="en-US" dirty="0"/>
              <a:t>, is steeds het </a:t>
            </a:r>
            <a:r>
              <a:rPr lang="en-US" dirty="0" err="1"/>
              <a:t>volgende</a:t>
            </a:r>
            <a:r>
              <a:rPr lang="en-US" dirty="0"/>
              <a:t> </a:t>
            </a:r>
            <a:r>
              <a:rPr lang="en-US" dirty="0" err="1"/>
              <a:t>woord</a:t>
            </a:r>
            <a:r>
              <a:rPr lang="en-US" dirty="0"/>
              <a:t> </a:t>
            </a:r>
            <a:r>
              <a:rPr lang="en-US" dirty="0" err="1"/>
              <a:t>voorspellen</a:t>
            </a:r>
            <a:r>
              <a:rPr lang="en-US" dirty="0"/>
              <a:t> – heel </a:t>
            </a:r>
            <a:r>
              <a:rPr lang="en-US" dirty="0" err="1"/>
              <a:t>simpel</a:t>
            </a:r>
            <a:r>
              <a:rPr lang="en-US" dirty="0"/>
              <a:t> </a:t>
            </a:r>
            <a:r>
              <a:rPr lang="en-US" dirty="0" err="1"/>
              <a:t>gezegd</a:t>
            </a:r>
            <a:r>
              <a:rPr lang="en-US" dirty="0"/>
              <a:t>. </a:t>
            </a:r>
            <a:r>
              <a:rPr lang="en-US" dirty="0" err="1"/>
              <a:t>Omdat</a:t>
            </a:r>
            <a:r>
              <a:rPr lang="en-US" dirty="0"/>
              <a:t> het </a:t>
            </a:r>
            <a:r>
              <a:rPr lang="en-US" dirty="0" err="1"/>
              <a:t>dat</a:t>
            </a:r>
            <a:r>
              <a:rPr lang="en-US" dirty="0"/>
              <a:t> </a:t>
            </a:r>
            <a:r>
              <a:rPr lang="en-US" dirty="0" err="1"/>
              <a:t>extreem</a:t>
            </a:r>
            <a:r>
              <a:rPr lang="en-US" dirty="0"/>
              <a:t> </a:t>
            </a:r>
            <a:r>
              <a:rPr lang="en-US" dirty="0" err="1"/>
              <a:t>goed</a:t>
            </a:r>
            <a:r>
              <a:rPr lang="en-US" dirty="0"/>
              <a:t> </a:t>
            </a:r>
            <a:r>
              <a:rPr lang="en-US" dirty="0" err="1"/>
              <a:t>kan</a:t>
            </a:r>
            <a:r>
              <a:rPr lang="en-US" dirty="0"/>
              <a:t>, </a:t>
            </a:r>
            <a:r>
              <a:rPr lang="en-US" dirty="0" err="1"/>
              <a:t>lijkt</a:t>
            </a:r>
            <a:r>
              <a:rPr lang="en-US" dirty="0"/>
              <a:t> het </a:t>
            </a:r>
            <a:r>
              <a:rPr lang="en-US" dirty="0" err="1"/>
              <a:t>alsof</a:t>
            </a:r>
            <a:r>
              <a:rPr lang="en-US" dirty="0"/>
              <a:t> het </a:t>
            </a:r>
            <a:r>
              <a:rPr lang="en-US" dirty="0" err="1"/>
              <a:t>echt</a:t>
            </a:r>
            <a:r>
              <a:rPr lang="en-US" dirty="0"/>
              <a:t> </a:t>
            </a:r>
            <a:r>
              <a:rPr lang="en-US" dirty="0" err="1"/>
              <a:t>kan</a:t>
            </a:r>
            <a:r>
              <a:rPr lang="en-US" dirty="0"/>
              <a:t> </a:t>
            </a:r>
            <a:r>
              <a:rPr lang="en-US" dirty="0" err="1"/>
              <a:t>schrijven</a:t>
            </a:r>
            <a:r>
              <a:rPr lang="en-US" dirty="0"/>
              <a:t>, </a:t>
            </a:r>
            <a:r>
              <a:rPr lang="en-US" dirty="0" err="1"/>
              <a:t>samenvatten</a:t>
            </a:r>
            <a:r>
              <a:rPr lang="en-US" dirty="0"/>
              <a:t>, </a:t>
            </a:r>
            <a:r>
              <a:rPr lang="en-US" dirty="0" err="1"/>
              <a:t>vertalen</a:t>
            </a:r>
            <a:r>
              <a:rPr lang="en-US" dirty="0"/>
              <a:t>, </a:t>
            </a:r>
            <a:r>
              <a:rPr lang="en-US" dirty="0" err="1"/>
              <a:t>vragen</a:t>
            </a:r>
            <a:r>
              <a:rPr lang="en-US" dirty="0"/>
              <a:t> </a:t>
            </a:r>
            <a:r>
              <a:rPr lang="en-US" dirty="0" err="1"/>
              <a:t>beantwoorden</a:t>
            </a:r>
            <a:r>
              <a:rPr lang="en-US" dirty="0"/>
              <a:t> of </a:t>
            </a:r>
            <a:r>
              <a:rPr lang="en-US" dirty="0" err="1"/>
              <a:t>zelfs</a:t>
            </a:r>
            <a:r>
              <a:rPr lang="en-US" dirty="0"/>
              <a:t> </a:t>
            </a:r>
            <a:r>
              <a:rPr lang="en-US" dirty="0" err="1"/>
              <a:t>redeneren</a:t>
            </a:r>
            <a:r>
              <a:rPr lang="en-US" dirty="0"/>
              <a:t>. Maar </a:t>
            </a:r>
            <a:r>
              <a:rPr lang="en-US" dirty="0" err="1"/>
              <a:t>belangrijk</a:t>
            </a:r>
            <a:r>
              <a:rPr lang="en-US" dirty="0"/>
              <a:t> om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onthouden</a:t>
            </a:r>
            <a:r>
              <a:rPr lang="en-US" dirty="0"/>
              <a:t>: het </a:t>
            </a:r>
            <a:r>
              <a:rPr lang="en-US" dirty="0" err="1"/>
              <a:t>heeft</a:t>
            </a:r>
            <a:r>
              <a:rPr lang="en-US" dirty="0"/>
              <a:t> </a:t>
            </a:r>
            <a:r>
              <a:rPr lang="en-US" dirty="0" err="1"/>
              <a:t>geen</a:t>
            </a:r>
            <a:r>
              <a:rPr lang="en-US" dirty="0"/>
              <a:t> </a:t>
            </a:r>
            <a:r>
              <a:rPr lang="en-US" dirty="0" err="1"/>
              <a:t>kennis</a:t>
            </a:r>
            <a:r>
              <a:rPr lang="en-US" dirty="0"/>
              <a:t> of begrip </a:t>
            </a:r>
            <a:r>
              <a:rPr lang="en-US" dirty="0" err="1"/>
              <a:t>zoals</a:t>
            </a:r>
            <a:r>
              <a:rPr lang="en-US" dirty="0"/>
              <a:t> </a:t>
            </a:r>
            <a:r>
              <a:rPr lang="en-US" dirty="0" err="1"/>
              <a:t>wij</a:t>
            </a:r>
            <a:r>
              <a:rPr lang="en-US" dirty="0"/>
              <a:t> </a:t>
            </a:r>
            <a:r>
              <a:rPr lang="en-US" dirty="0" err="1"/>
              <a:t>dat</a:t>
            </a:r>
            <a:r>
              <a:rPr lang="en-US" dirty="0"/>
              <a:t> </a:t>
            </a:r>
            <a:r>
              <a:rPr lang="en-US" dirty="0" err="1"/>
              <a:t>hebben</a:t>
            </a:r>
            <a:r>
              <a:rPr lang="en-US" dirty="0"/>
              <a:t>. Het </a:t>
            </a:r>
            <a:r>
              <a:rPr lang="en-US" dirty="0" err="1"/>
              <a:t>werkt</a:t>
            </a:r>
            <a:r>
              <a:rPr lang="en-US" dirty="0"/>
              <a:t> </a:t>
            </a:r>
            <a:r>
              <a:rPr lang="en-US" dirty="0" err="1"/>
              <a:t>puur</a:t>
            </a:r>
            <a:r>
              <a:rPr lang="en-US" dirty="0"/>
              <a:t> op basis van </a:t>
            </a:r>
            <a:r>
              <a:rPr lang="en-US" dirty="0" err="1"/>
              <a:t>patronen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waarschijnlijkheden</a:t>
            </a:r>
            <a:r>
              <a:rPr lang="en-US" dirty="0"/>
              <a:t> die het </a:t>
            </a:r>
            <a:r>
              <a:rPr lang="en-US" dirty="0" err="1"/>
              <a:t>uit</a:t>
            </a:r>
            <a:r>
              <a:rPr lang="en-US" dirty="0"/>
              <a:t> de </a:t>
            </a:r>
            <a:r>
              <a:rPr lang="en-US" dirty="0" err="1"/>
              <a:t>trainingsdata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de </a:t>
            </a:r>
            <a:r>
              <a:rPr lang="en-US" dirty="0" err="1"/>
              <a:t>huidige</a:t>
            </a:r>
            <a:r>
              <a:rPr lang="en-US" dirty="0"/>
              <a:t> context </a:t>
            </a:r>
            <a:r>
              <a:rPr lang="en-US" dirty="0" err="1"/>
              <a:t>haalt</a:t>
            </a:r>
            <a:r>
              <a:rPr lang="en-US" dirty="0"/>
              <a:t>.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6AA2F0AB-9D18-44F3-03F3-29D0650E403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B11B10A-D247-4CE0-A9D9-1C8F1F283D86}" type="slidenum">
              <a:rPr lang="id-ID" altLang="nl-NL" smtClean="0"/>
              <a:pPr>
                <a:defRPr/>
              </a:pPr>
              <a:t>3</a:t>
            </a:fld>
            <a:endParaRPr lang="id-ID" altLang="nl-NL"/>
          </a:p>
        </p:txBody>
      </p:sp>
    </p:spTree>
    <p:extLst>
      <p:ext uri="{BB962C8B-B14F-4D97-AF65-F5344CB8AC3E}">
        <p14:creationId xmlns:p14="http://schemas.microsoft.com/office/powerpoint/2010/main" val="352783446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8959D4-A2BD-D5E4-96B2-36338CB33B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9B316845-DBA9-1546-A107-63F0E7FAE9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D3CF6D8F-6A60-4F31-F099-FC5DE33286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0D593580-FDA7-8C36-64D2-643E059DEB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B11B10A-D247-4CE0-A9D9-1C8F1F283D86}" type="slidenum">
              <a:rPr lang="id-ID" altLang="nl-NL" smtClean="0"/>
              <a:pPr>
                <a:defRPr/>
              </a:pPr>
              <a:t>30</a:t>
            </a:fld>
            <a:endParaRPr lang="id-ID" altLang="nl-NL"/>
          </a:p>
        </p:txBody>
      </p:sp>
    </p:spTree>
    <p:extLst>
      <p:ext uri="{BB962C8B-B14F-4D97-AF65-F5344CB8AC3E}">
        <p14:creationId xmlns:p14="http://schemas.microsoft.com/office/powerpoint/2010/main" val="114814387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3DEAFA-5964-DD4F-4C3D-0DCB567809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D292569F-2BD7-6F7B-79B0-9D3719CF4A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320F3597-8118-BD5B-ECFE-29341F906C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91AA86ED-4B74-3AAB-72B2-D252883F2C2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B11B10A-D247-4CE0-A9D9-1C8F1F283D86}" type="slidenum">
              <a:rPr lang="id-ID" altLang="nl-NL" smtClean="0"/>
              <a:pPr>
                <a:defRPr/>
              </a:pPr>
              <a:t>31</a:t>
            </a:fld>
            <a:endParaRPr lang="id-ID" altLang="nl-NL"/>
          </a:p>
        </p:txBody>
      </p:sp>
    </p:spTree>
    <p:extLst>
      <p:ext uri="{BB962C8B-B14F-4D97-AF65-F5344CB8AC3E}">
        <p14:creationId xmlns:p14="http://schemas.microsoft.com/office/powerpoint/2010/main" val="224117016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B11B10A-D247-4CE0-A9D9-1C8F1F283D86}" type="slidenum">
              <a:rPr lang="id-ID" altLang="nl-NL" smtClean="0"/>
              <a:pPr>
                <a:defRPr/>
              </a:pPr>
              <a:t>32</a:t>
            </a:fld>
            <a:endParaRPr lang="id-ID" altLang="nl-NL"/>
          </a:p>
        </p:txBody>
      </p:sp>
    </p:spTree>
    <p:extLst>
      <p:ext uri="{BB962C8B-B14F-4D97-AF65-F5344CB8AC3E}">
        <p14:creationId xmlns:p14="http://schemas.microsoft.com/office/powerpoint/2010/main" val="30580201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8A2946-2F07-E4F2-FE88-BC6E25F9F1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0ECC6448-9D51-57C6-5784-EF30868EF9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BB846AAA-3E4B-302B-FF63-C80F80243D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900" dirty="0"/>
              <a:t>Gebruiksscenario’s</a:t>
            </a:r>
            <a:br>
              <a:rPr lang="en-US" sz="900" dirty="0"/>
            </a:br>
            <a:r>
              <a:rPr lang="en-US" sz="900" dirty="0"/>
              <a:t>Prototyping, </a:t>
            </a:r>
            <a:r>
              <a:rPr lang="en-US" sz="900" dirty="0" err="1"/>
              <a:t>gevoelige</a:t>
            </a:r>
            <a:r>
              <a:rPr lang="en-US" sz="900" dirty="0"/>
              <a:t> data (</a:t>
            </a:r>
            <a:r>
              <a:rPr lang="en-US" sz="900" dirty="0" err="1"/>
              <a:t>medisch</a:t>
            </a:r>
            <a:r>
              <a:rPr lang="en-US" sz="900" dirty="0"/>
              <a:t>/</a:t>
            </a:r>
            <a:r>
              <a:rPr lang="en-US" sz="900" dirty="0" err="1"/>
              <a:t>financieel</a:t>
            </a:r>
            <a:r>
              <a:rPr lang="en-US" sz="900" dirty="0"/>
              <a:t>), embedded </a:t>
            </a:r>
            <a:r>
              <a:rPr lang="en-US" sz="900" dirty="0" err="1"/>
              <a:t>systemen</a:t>
            </a:r>
            <a:r>
              <a:rPr lang="en-US" sz="900" dirty="0"/>
              <a:t> of air-gapped </a:t>
            </a:r>
            <a:r>
              <a:rPr lang="en-US" sz="900" dirty="0" err="1"/>
              <a:t>omgevingen</a:t>
            </a:r>
            <a:r>
              <a:rPr lang="en-US" sz="900" dirty="0"/>
              <a:t>.</a:t>
            </a:r>
            <a:endParaRPr lang="en-US" sz="900" b="1" dirty="0">
              <a:highlight>
                <a:srgbClr val="FFFF00"/>
              </a:highlight>
            </a:endParaRPr>
          </a:p>
          <a:p>
            <a:br>
              <a:rPr lang="nl-NL" dirty="0"/>
            </a:br>
            <a:r>
              <a:rPr lang="en-US" b="1" dirty="0"/>
              <a:t>RAG = Retrieval-Augmented Generation</a:t>
            </a:r>
            <a:endParaRPr lang="en-US" dirty="0"/>
          </a:p>
          <a:p>
            <a:pPr marL="0" marR="0" lvl="0" indent="0" algn="l" defTabSz="684213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Betekent</a:t>
            </a:r>
            <a:r>
              <a:rPr lang="en-US" dirty="0"/>
              <a:t> </a:t>
            </a:r>
            <a:r>
              <a:rPr lang="en-US" dirty="0" err="1"/>
              <a:t>dat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LLM </a:t>
            </a:r>
            <a:r>
              <a:rPr lang="en-US" dirty="0" err="1"/>
              <a:t>tijdens</a:t>
            </a:r>
            <a:r>
              <a:rPr lang="en-US" dirty="0"/>
              <a:t> het </a:t>
            </a:r>
            <a:r>
              <a:rPr lang="en-US" dirty="0" err="1"/>
              <a:t>beantwoorden</a:t>
            </a:r>
            <a:r>
              <a:rPr lang="en-US" dirty="0"/>
              <a:t> </a:t>
            </a:r>
            <a:r>
              <a:rPr lang="en-US" b="1" dirty="0"/>
              <a:t>extra </a:t>
            </a:r>
            <a:r>
              <a:rPr lang="en-US" b="1" dirty="0" err="1"/>
              <a:t>kennis</a:t>
            </a:r>
            <a:r>
              <a:rPr lang="en-US" b="1" dirty="0"/>
              <a:t> </a:t>
            </a:r>
            <a:r>
              <a:rPr lang="en-US" b="1" dirty="0" err="1"/>
              <a:t>ophaalt</a:t>
            </a:r>
            <a:r>
              <a:rPr lang="en-US" dirty="0"/>
              <a:t> </a:t>
            </a:r>
            <a:r>
              <a:rPr lang="en-US" dirty="0" err="1"/>
              <a:t>uit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externe </a:t>
            </a:r>
            <a:r>
              <a:rPr lang="en-US" dirty="0" err="1"/>
              <a:t>bron</a:t>
            </a:r>
            <a:r>
              <a:rPr lang="en-US" dirty="0"/>
              <a:t> (</a:t>
            </a:r>
            <a:r>
              <a:rPr lang="en-US" dirty="0" err="1"/>
              <a:t>bijvoorbeeld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database, </a:t>
            </a:r>
            <a:r>
              <a:rPr lang="en-US" dirty="0" err="1"/>
              <a:t>documenten</a:t>
            </a:r>
            <a:r>
              <a:rPr lang="en-US" dirty="0"/>
              <a:t> of API).</a:t>
            </a:r>
            <a:br>
              <a:rPr lang="en-US" dirty="0"/>
            </a:br>
            <a:r>
              <a:rPr lang="en-US" dirty="0" err="1"/>
              <a:t>Voordeel</a:t>
            </a:r>
            <a:r>
              <a:rPr lang="en-US" dirty="0"/>
              <a:t>: </a:t>
            </a:r>
            <a:r>
              <a:rPr lang="en-US" dirty="0" err="1"/>
              <a:t>antwoorden</a:t>
            </a:r>
            <a:r>
              <a:rPr lang="en-US" dirty="0"/>
              <a:t> </a:t>
            </a:r>
            <a:r>
              <a:rPr lang="en-US" dirty="0" err="1"/>
              <a:t>zijn</a:t>
            </a:r>
            <a:r>
              <a:rPr lang="en-US" dirty="0"/>
              <a:t> </a:t>
            </a:r>
            <a:r>
              <a:rPr lang="en-US" dirty="0" err="1"/>
              <a:t>actueler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specifieker</a:t>
            </a:r>
            <a:r>
              <a:rPr lang="en-US" dirty="0"/>
              <a:t>, </a:t>
            </a:r>
            <a:r>
              <a:rPr lang="en-US" dirty="0" err="1"/>
              <a:t>zonder</a:t>
            </a:r>
            <a:r>
              <a:rPr lang="en-US" dirty="0"/>
              <a:t> </a:t>
            </a:r>
            <a:r>
              <a:rPr lang="en-US" dirty="0" err="1"/>
              <a:t>dat</a:t>
            </a:r>
            <a:r>
              <a:rPr lang="en-US" dirty="0"/>
              <a:t> je het model </a:t>
            </a:r>
            <a:r>
              <a:rPr lang="en-US" dirty="0" err="1"/>
              <a:t>opnieuw</a:t>
            </a:r>
            <a:r>
              <a:rPr lang="en-US" dirty="0"/>
              <a:t> </a:t>
            </a:r>
            <a:r>
              <a:rPr lang="en-US" dirty="0" err="1"/>
              <a:t>hoeft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trainen</a:t>
            </a:r>
            <a:r>
              <a:rPr lang="en-US" dirty="0"/>
              <a:t>.</a:t>
            </a:r>
          </a:p>
          <a:p>
            <a:endParaRPr lang="en-US" dirty="0"/>
          </a:p>
          <a:p>
            <a:endParaRPr lang="nl-NL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9753652F-ABF7-C13F-8825-F6EB1E23F5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B11B10A-D247-4CE0-A9D9-1C8F1F283D86}" type="slidenum">
              <a:rPr lang="id-ID" altLang="nl-NL" smtClean="0"/>
              <a:pPr>
                <a:defRPr/>
              </a:pPr>
              <a:t>4</a:t>
            </a:fld>
            <a:endParaRPr lang="id-ID" altLang="nl-NL"/>
          </a:p>
        </p:txBody>
      </p:sp>
    </p:spTree>
    <p:extLst>
      <p:ext uri="{BB962C8B-B14F-4D97-AF65-F5344CB8AC3E}">
        <p14:creationId xmlns:p14="http://schemas.microsoft.com/office/powerpoint/2010/main" val="40797554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A47458-EF75-3A36-69CA-DA76D225B5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669A1BA7-9A10-50BA-01AF-E8B6489E4C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3FF7C943-4301-AC3B-3DA3-859C67D6D0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684213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GGUF</a:t>
            </a:r>
            <a:r>
              <a:rPr lang="en-US" dirty="0"/>
              <a:t> is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b="1" dirty="0" err="1"/>
              <a:t>bestandsformaat</a:t>
            </a:r>
            <a:r>
              <a:rPr lang="en-US" dirty="0"/>
              <a:t> </a:t>
            </a:r>
            <a:r>
              <a:rPr lang="en-US" dirty="0" err="1"/>
              <a:t>voor</a:t>
            </a:r>
            <a:r>
              <a:rPr lang="en-US" dirty="0"/>
              <a:t> </a:t>
            </a:r>
            <a:r>
              <a:rPr lang="en-US" b="1" dirty="0"/>
              <a:t>LLM-</a:t>
            </a:r>
            <a:r>
              <a:rPr lang="en-US" b="1" dirty="0" err="1"/>
              <a:t>modellen</a:t>
            </a:r>
            <a:r>
              <a:rPr lang="en-US" dirty="0"/>
              <a:t> </a:t>
            </a:r>
            <a:r>
              <a:rPr lang="en-US" dirty="0" err="1"/>
              <a:t>dat</a:t>
            </a:r>
            <a:r>
              <a:rPr lang="en-US" dirty="0"/>
              <a:t> is </a:t>
            </a:r>
            <a:r>
              <a:rPr lang="en-US" dirty="0" err="1"/>
              <a:t>ontwikkeld</a:t>
            </a:r>
            <a:r>
              <a:rPr lang="en-US" dirty="0"/>
              <a:t> door de makers van </a:t>
            </a:r>
            <a:r>
              <a:rPr lang="en-US" i="1" dirty="0" err="1"/>
              <a:t>llama.cpp</a:t>
            </a:r>
            <a:endParaRPr lang="en-US" dirty="0"/>
          </a:p>
          <a:p>
            <a:r>
              <a:rPr lang="en-US" b="1" dirty="0" err="1"/>
              <a:t>Afkorting</a:t>
            </a:r>
            <a:r>
              <a:rPr lang="en-US" dirty="0"/>
              <a:t>: </a:t>
            </a:r>
            <a:r>
              <a:rPr lang="en-US" i="1" dirty="0"/>
              <a:t>“GPT-Generated Unified Format”</a:t>
            </a:r>
            <a:r>
              <a:rPr lang="en-US" dirty="0"/>
              <a:t> (</a:t>
            </a:r>
            <a:r>
              <a:rPr lang="en-US" dirty="0" err="1"/>
              <a:t>opvolger</a:t>
            </a:r>
            <a:r>
              <a:rPr lang="en-US" dirty="0"/>
              <a:t> van de </a:t>
            </a:r>
            <a:r>
              <a:rPr lang="en-US" dirty="0" err="1"/>
              <a:t>oude</a:t>
            </a:r>
            <a:r>
              <a:rPr lang="en-US" dirty="0"/>
              <a:t> </a:t>
            </a:r>
            <a:r>
              <a:rPr lang="en-US" b="1" dirty="0"/>
              <a:t>GGML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b="1" dirty="0"/>
              <a:t>GGJT</a:t>
            </a:r>
            <a:r>
              <a:rPr lang="en-US" dirty="0"/>
              <a:t> </a:t>
            </a:r>
            <a:r>
              <a:rPr lang="en-US" dirty="0" err="1"/>
              <a:t>formaten</a:t>
            </a:r>
            <a:r>
              <a:rPr lang="en-US" dirty="0"/>
              <a:t>).</a:t>
            </a:r>
          </a:p>
          <a:p>
            <a:r>
              <a:rPr lang="en-US" b="1" dirty="0"/>
              <a:t>Doel</a:t>
            </a:r>
            <a:r>
              <a:rPr lang="en-US" dirty="0"/>
              <a:t>: </a:t>
            </a:r>
            <a:r>
              <a:rPr lang="en-US" dirty="0" err="1"/>
              <a:t>modellen</a:t>
            </a:r>
            <a:r>
              <a:rPr lang="en-US" dirty="0"/>
              <a:t> </a:t>
            </a:r>
            <a:r>
              <a:rPr lang="en-US" dirty="0" err="1"/>
              <a:t>efficiënt</a:t>
            </a:r>
            <a:r>
              <a:rPr lang="en-US" dirty="0"/>
              <a:t> </a:t>
            </a:r>
            <a:r>
              <a:rPr lang="en-US" dirty="0" err="1"/>
              <a:t>opslaan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laden op </a:t>
            </a:r>
            <a:r>
              <a:rPr lang="en-US" dirty="0" err="1"/>
              <a:t>allerlei</a:t>
            </a:r>
            <a:r>
              <a:rPr lang="en-US" dirty="0"/>
              <a:t> hardware (CPU, GPU, </a:t>
            </a:r>
            <a:r>
              <a:rPr lang="en-US" dirty="0" err="1"/>
              <a:t>mobiel</a:t>
            </a:r>
            <a:r>
              <a:rPr lang="en-US" dirty="0"/>
              <a:t>, embedded).</a:t>
            </a:r>
          </a:p>
          <a:p>
            <a:r>
              <a:rPr lang="en-US" b="1" dirty="0" err="1"/>
              <a:t>Eigenschappen</a:t>
            </a:r>
            <a:r>
              <a:rPr lang="en-US" dirty="0"/>
              <a:t>:</a:t>
            </a:r>
          </a:p>
          <a:p>
            <a:r>
              <a:rPr lang="en-US" dirty="0" err="1"/>
              <a:t>Ondersteunt</a:t>
            </a:r>
            <a:r>
              <a:rPr lang="en-US" dirty="0"/>
              <a:t> </a:t>
            </a:r>
            <a:r>
              <a:rPr lang="en-US" b="1" dirty="0"/>
              <a:t>quantization</a:t>
            </a:r>
            <a:r>
              <a:rPr lang="en-US" dirty="0"/>
              <a:t> (</a:t>
            </a:r>
            <a:r>
              <a:rPr lang="en-US" dirty="0" err="1"/>
              <a:t>modellen</a:t>
            </a:r>
            <a:r>
              <a:rPr lang="en-US" dirty="0"/>
              <a:t> </a:t>
            </a:r>
            <a:r>
              <a:rPr lang="en-US" dirty="0" err="1"/>
              <a:t>kleiner</a:t>
            </a:r>
            <a:r>
              <a:rPr lang="en-US" dirty="0"/>
              <a:t> </a:t>
            </a:r>
            <a:r>
              <a:rPr lang="en-US" dirty="0" err="1"/>
              <a:t>maken</a:t>
            </a:r>
            <a:r>
              <a:rPr lang="en-US" dirty="0"/>
              <a:t> door minder bits per weight → </a:t>
            </a:r>
            <a:r>
              <a:rPr lang="en-US" dirty="0" err="1"/>
              <a:t>bv</a:t>
            </a:r>
            <a:r>
              <a:rPr lang="en-US" dirty="0"/>
              <a:t>. Q4, Q5, Q8).</a:t>
            </a:r>
          </a:p>
          <a:p>
            <a:r>
              <a:rPr lang="en-US" b="1" dirty="0"/>
              <a:t>Snel </a:t>
            </a:r>
            <a:r>
              <a:rPr lang="en-US" b="1" dirty="0" err="1"/>
              <a:t>inlezen</a:t>
            </a:r>
            <a:r>
              <a:rPr lang="en-US" dirty="0"/>
              <a:t> → </a:t>
            </a:r>
            <a:r>
              <a:rPr lang="en-US" dirty="0" err="1"/>
              <a:t>ideaal</a:t>
            </a:r>
            <a:r>
              <a:rPr lang="en-US" dirty="0"/>
              <a:t> </a:t>
            </a:r>
            <a:r>
              <a:rPr lang="en-US" dirty="0" err="1"/>
              <a:t>voor</a:t>
            </a:r>
            <a:r>
              <a:rPr lang="en-US" dirty="0"/>
              <a:t> desktop-apps </a:t>
            </a:r>
            <a:r>
              <a:rPr lang="en-US" dirty="0" err="1"/>
              <a:t>zoals</a:t>
            </a:r>
            <a:r>
              <a:rPr lang="en-US" dirty="0"/>
              <a:t> LM Studio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Ollama</a:t>
            </a:r>
            <a:r>
              <a:rPr lang="en-US" dirty="0"/>
              <a:t>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b="1" dirty="0" err="1"/>
              <a:t>Zelfbeschrijvend</a:t>
            </a:r>
            <a:r>
              <a:rPr lang="en-US" dirty="0"/>
              <a:t>: </a:t>
            </a:r>
            <a:r>
              <a:rPr lang="en-US" dirty="0" err="1"/>
              <a:t>bevat</a:t>
            </a:r>
            <a:r>
              <a:rPr lang="en-US" dirty="0"/>
              <a:t> metadata over </a:t>
            </a:r>
            <a:r>
              <a:rPr lang="en-US" dirty="0" err="1"/>
              <a:t>modeltype</a:t>
            </a:r>
            <a:r>
              <a:rPr lang="en-US" dirty="0"/>
              <a:t>, tokenizer, quantization.</a:t>
            </a:r>
            <a:br>
              <a:rPr lang="en-US" dirty="0"/>
            </a:br>
            <a:br>
              <a:rPr lang="en-US" dirty="0"/>
            </a:br>
            <a:r>
              <a:rPr lang="en-US" b="1" dirty="0" err="1"/>
              <a:t>Ollama</a:t>
            </a:r>
            <a:r>
              <a:rPr lang="en-US" dirty="0"/>
              <a:t> is </a:t>
            </a:r>
            <a:r>
              <a:rPr lang="en-US" dirty="0" err="1"/>
              <a:t>een</a:t>
            </a:r>
            <a:r>
              <a:rPr lang="en-US" dirty="0"/>
              <a:t> open-source tool (CLI </a:t>
            </a:r>
            <a:r>
              <a:rPr lang="en-US" dirty="0" err="1"/>
              <a:t>en</a:t>
            </a:r>
            <a:r>
              <a:rPr lang="en-US" dirty="0"/>
              <a:t> runtime) om </a:t>
            </a:r>
            <a:r>
              <a:rPr lang="en-US" b="1" dirty="0" err="1"/>
              <a:t>lokale</a:t>
            </a:r>
            <a:r>
              <a:rPr lang="en-US" b="1" dirty="0"/>
              <a:t> LLM’s </a:t>
            </a:r>
            <a:r>
              <a:rPr lang="en-US" b="1" dirty="0" err="1"/>
              <a:t>eenvoudig</a:t>
            </a:r>
            <a:r>
              <a:rPr lang="en-US" b="1" dirty="0"/>
              <a:t> </a:t>
            </a:r>
            <a:r>
              <a:rPr lang="en-US" b="1" dirty="0" err="1"/>
              <a:t>te</a:t>
            </a:r>
            <a:r>
              <a:rPr lang="en-US" b="1" dirty="0"/>
              <a:t> </a:t>
            </a:r>
            <a:r>
              <a:rPr lang="en-US" b="1" dirty="0" err="1"/>
              <a:t>draaien</a:t>
            </a:r>
            <a:r>
              <a:rPr lang="en-US" dirty="0"/>
              <a:t> op je eigen computer.</a:t>
            </a:r>
            <a:br>
              <a:rPr lang="en-US" dirty="0"/>
            </a:br>
            <a:br>
              <a:rPr lang="en-US" dirty="0"/>
            </a:br>
            <a:r>
              <a:rPr lang="en-US" sz="900" b="1" dirty="0"/>
              <a:t>Hoe </a:t>
            </a:r>
            <a:r>
              <a:rPr lang="en-US" sz="900" b="1" dirty="0" err="1"/>
              <a:t>werken</a:t>
            </a:r>
            <a:r>
              <a:rPr lang="en-US" sz="900" b="1" dirty="0"/>
              <a:t> ze in </a:t>
            </a:r>
            <a:r>
              <a:rPr lang="en-US" sz="900" b="1" dirty="0" err="1"/>
              <a:t>een</a:t>
            </a:r>
            <a:r>
              <a:rPr lang="en-US" sz="900" b="1" dirty="0"/>
              <a:t> </a:t>
            </a:r>
            <a:r>
              <a:rPr lang="en-US" sz="900" b="1" dirty="0" err="1"/>
              <a:t>notendop</a:t>
            </a:r>
            <a:r>
              <a:rPr lang="en-US" sz="900" b="1" dirty="0"/>
              <a:t>?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900" b="1" dirty="0"/>
              <a:t>1. Download </a:t>
            </a:r>
            <a:r>
              <a:rPr lang="en-US" sz="900" b="1" dirty="0" err="1"/>
              <a:t>een</a:t>
            </a:r>
            <a:r>
              <a:rPr lang="en-US" sz="900" b="1" dirty="0"/>
              <a:t> model (</a:t>
            </a:r>
            <a:r>
              <a:rPr lang="en-US" sz="900" b="1" dirty="0" err="1"/>
              <a:t>bv</a:t>
            </a:r>
            <a:r>
              <a:rPr lang="en-US" sz="900" b="1" dirty="0"/>
              <a:t>. Llama 3, Mistral) → </a:t>
            </a:r>
            <a:r>
              <a:rPr lang="en-US" sz="900" b="1" dirty="0" err="1"/>
              <a:t>lokaal</a:t>
            </a:r>
            <a:r>
              <a:rPr lang="en-US" sz="900" b="1" dirty="0"/>
              <a:t> </a:t>
            </a:r>
            <a:r>
              <a:rPr lang="en-US" sz="900" b="1" dirty="0" err="1"/>
              <a:t>opslaan</a:t>
            </a:r>
            <a:r>
              <a:rPr lang="en-US" sz="900" b="1" dirty="0"/>
              <a:t>.  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900" b="1" dirty="0"/>
              <a:t>2. App </a:t>
            </a:r>
            <a:r>
              <a:rPr lang="en-US" sz="900" b="1" dirty="0" err="1"/>
              <a:t>laadt</a:t>
            </a:r>
            <a:r>
              <a:rPr lang="en-US" sz="900" b="1" dirty="0"/>
              <a:t> model in </a:t>
            </a:r>
            <a:r>
              <a:rPr lang="en-US" sz="900" b="1" dirty="0" err="1"/>
              <a:t>geheugen</a:t>
            </a:r>
            <a:r>
              <a:rPr lang="en-US" sz="900" b="1" dirty="0"/>
              <a:t> (CPU/GPU).  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900" b="1" dirty="0"/>
              <a:t>3. Je </a:t>
            </a:r>
            <a:r>
              <a:rPr lang="en-US" sz="900" b="1" dirty="0" err="1"/>
              <a:t>stuurt</a:t>
            </a:r>
            <a:r>
              <a:rPr lang="en-US" sz="900" b="1" dirty="0"/>
              <a:t> prompts → model </a:t>
            </a:r>
            <a:r>
              <a:rPr lang="en-US" sz="900" b="1" dirty="0" err="1"/>
              <a:t>genereert</a:t>
            </a:r>
            <a:r>
              <a:rPr lang="en-US" sz="900" b="1" dirty="0"/>
              <a:t> </a:t>
            </a:r>
            <a:r>
              <a:rPr lang="en-US" sz="900" b="1" dirty="0" err="1"/>
              <a:t>tekst</a:t>
            </a:r>
            <a:r>
              <a:rPr lang="en-US" sz="900" b="1" dirty="0"/>
              <a:t>.  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900" b="1" dirty="0"/>
              <a:t>4. Alles </a:t>
            </a:r>
            <a:r>
              <a:rPr lang="en-US" sz="900" b="1" dirty="0" err="1"/>
              <a:t>blijft</a:t>
            </a:r>
            <a:r>
              <a:rPr lang="en-US" sz="900" b="1" dirty="0"/>
              <a:t> op je eigen machine.</a:t>
            </a:r>
            <a:endParaRPr lang="en-US" sz="900" dirty="0"/>
          </a:p>
          <a:p>
            <a:pPr marL="0" marR="0" lvl="0" indent="0" algn="l" defTabSz="684213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47B29EAF-0759-3807-2F0C-498B29318B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B11B10A-D247-4CE0-A9D9-1C8F1F283D86}" type="slidenum">
              <a:rPr lang="id-ID" altLang="nl-NL" smtClean="0"/>
              <a:pPr>
                <a:defRPr/>
              </a:pPr>
              <a:t>5</a:t>
            </a:fld>
            <a:endParaRPr lang="id-ID" altLang="nl-NL"/>
          </a:p>
        </p:txBody>
      </p:sp>
    </p:spTree>
    <p:extLst>
      <p:ext uri="{BB962C8B-B14F-4D97-AF65-F5344CB8AC3E}">
        <p14:creationId xmlns:p14="http://schemas.microsoft.com/office/powerpoint/2010/main" val="24104232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E81C4B-4355-C873-EF94-9057BB69C2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6DC7E176-F200-C892-5992-0EAACC25CE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023ECD50-ECF3-B37B-3A09-C2D8EB0862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Open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standaard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voor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AI ↔ tools/data</a:t>
            </a:r>
          </a:p>
          <a:p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USB‑metafoor: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één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plug, vendor/model‑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agnostisch</a:t>
            </a:r>
            <a:endParaRPr lang="en-US" sz="9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Toolcalls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i.p.v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improvisatie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 minder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hallucinaties</a:t>
            </a:r>
            <a:endParaRPr lang="en-US" sz="9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b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sz="9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 Model Context Protocol,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kortweg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MCP, is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een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open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standaard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om AI‑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modellen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veilig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gestructureerd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koppelen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aan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tools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data.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Zie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het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als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een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USB‑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poort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voor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AI: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één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plug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waarmee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je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allerlei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“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apparaten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kunt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aansluiten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ongeacht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leverancier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het model. In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plaats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van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LLM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zelf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maar wat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verzint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roept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hij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een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tool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aan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Denk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aan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een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chart‑tool die op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verzoek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een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grafiek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rendert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met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echte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data. Dat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levert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voorspelbare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herhaalbare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uitkomsten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op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vermindert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hallucinaties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7F367514-B3F8-3DB2-4D02-A0BF7C27DB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B11B10A-D247-4CE0-A9D9-1C8F1F283D86}" type="slidenum">
              <a:rPr lang="id-ID" altLang="nl-NL" smtClean="0"/>
              <a:pPr>
                <a:defRPr/>
              </a:pPr>
              <a:t>6</a:t>
            </a:fld>
            <a:endParaRPr lang="id-ID" altLang="nl-NL"/>
          </a:p>
        </p:txBody>
      </p:sp>
    </p:spTree>
    <p:extLst>
      <p:ext uri="{BB962C8B-B14F-4D97-AF65-F5344CB8AC3E}">
        <p14:creationId xmlns:p14="http://schemas.microsoft.com/office/powerpoint/2010/main" val="36653563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E49206-4AA8-E3F5-3169-18D7AADECB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234140D4-87B8-4ECC-AF5D-9A89171164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EC0DAB9B-ECAC-82E0-62E0-E457D44BA1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Vervangt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proprietary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integraties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 open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aanpak</a:t>
            </a:r>
            <a:endParaRPr lang="en-US" sz="9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Minder lock‑in;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makkelijker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samenwerken</a:t>
            </a:r>
            <a:endParaRPr lang="en-US" sz="9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Steeds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meer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hosts/clients (Copilot, Claude, LM Studio)</a:t>
            </a:r>
          </a:p>
          <a:p>
            <a:b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sz="9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MCP is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ontstaan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om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versnipperde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proprietaire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integraties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vervangen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door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één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open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aanpak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Dat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versnelt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adoptie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voorkomt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vendor lock‑in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maakt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samenwerken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eenvoudiger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Steeds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meer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hosts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clients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ondersteunen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MCP—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denk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aan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Copilot, Claude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LM Studio. Je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investeert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dus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iets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je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straks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op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meerdere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plekken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kunt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inzetten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nl-NL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ACA7BCD3-768F-52BE-AD21-1F572278F15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B11B10A-D247-4CE0-A9D9-1C8F1F283D86}" type="slidenum">
              <a:rPr lang="id-ID" altLang="nl-NL" smtClean="0"/>
              <a:pPr>
                <a:defRPr/>
              </a:pPr>
              <a:t>7</a:t>
            </a:fld>
            <a:endParaRPr lang="id-ID" altLang="nl-NL"/>
          </a:p>
        </p:txBody>
      </p:sp>
    </p:spTree>
    <p:extLst>
      <p:ext uri="{BB962C8B-B14F-4D97-AF65-F5344CB8AC3E}">
        <p14:creationId xmlns:p14="http://schemas.microsoft.com/office/powerpoint/2010/main" val="16222218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C84804-FC63-8F04-0258-07EE9691BF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712660B4-D774-C413-9EB3-C4F5BB74744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976205D8-FB83-42C2-7967-BF45751AEA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Brug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tussen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taal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actie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(filesystem/API’s)</a:t>
            </a:r>
          </a:p>
          <a:p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Expliciete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tools/policies/sandbox</a:t>
            </a:r>
          </a:p>
          <a:p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Beter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testbaar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logbaar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veiliger</a:t>
            </a:r>
            <a:endParaRPr lang="en-US" sz="9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b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sz="9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Een LLM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kan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niet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uit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zichzelf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je filesystem of API’s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bedienen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MCP is de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veilige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brug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tussen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taal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actie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Je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definieert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expliciet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welke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tools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beschikbaar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zijn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hoe ze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aangeroepen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worden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Vergeleken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met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losse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glue‑code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geeft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MCP je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structuur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schema’s, policies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logging. Dat is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beter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beheerbaar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beter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testbaar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veiliger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productie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nl-NL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17DF8FD8-ED55-0399-D84C-004543E1674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B11B10A-D247-4CE0-A9D9-1C8F1F283D86}" type="slidenum">
              <a:rPr lang="id-ID" altLang="nl-NL" smtClean="0"/>
              <a:pPr>
                <a:defRPr/>
              </a:pPr>
              <a:t>8</a:t>
            </a:fld>
            <a:endParaRPr lang="id-ID" altLang="nl-NL"/>
          </a:p>
        </p:txBody>
      </p:sp>
    </p:spTree>
    <p:extLst>
      <p:ext uri="{BB962C8B-B14F-4D97-AF65-F5344CB8AC3E}">
        <p14:creationId xmlns:p14="http://schemas.microsoft.com/office/powerpoint/2010/main" val="17669573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033673-FC4E-2C33-521B-6BB4B7E624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698DABD4-452E-D36F-8B4D-F8C0BDA263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7EAFFDDA-A7DD-AB87-BC77-EE997A8EC8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Data‑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analyse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bestanden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automatisering</a:t>
            </a:r>
            <a:endParaRPr lang="en-US" sz="9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Domeinspecifieke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assistenten</a:t>
            </a:r>
            <a:endParaRPr lang="en-US" sz="9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Interactie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vraag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om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voorbeelden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uit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publiek</a:t>
            </a:r>
            <a:endParaRPr lang="en-US" sz="9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b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sz="9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Waar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gebruik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je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dit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voor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 Denk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aan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data‑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analyse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(query’s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draaien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grafieken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genereren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),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bestandsbewerkingen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(PDF’s of code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lezen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schrijven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automatisering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(CRM, tickets, IoT). In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jullie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context: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welke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tool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zou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direct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waarde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toevoegen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 Roep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gerust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iets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nl-NL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C21E79DE-C78D-C7FC-C39B-BFC1803ABCA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B11B10A-D247-4CE0-A9D9-1C8F1F283D86}" type="slidenum">
              <a:rPr lang="id-ID" altLang="nl-NL" smtClean="0"/>
              <a:pPr>
                <a:defRPr/>
              </a:pPr>
              <a:t>9</a:t>
            </a:fld>
            <a:endParaRPr lang="id-ID" altLang="nl-NL"/>
          </a:p>
        </p:txBody>
      </p:sp>
    </p:spTree>
    <p:extLst>
      <p:ext uri="{BB962C8B-B14F-4D97-AF65-F5344CB8AC3E}">
        <p14:creationId xmlns:p14="http://schemas.microsoft.com/office/powerpoint/2010/main" val="42071882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sv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31.sv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33.svg"/><Relationship Id="rId4" Type="http://schemas.openxmlformats.org/officeDocument/2006/relationships/image" Target="../media/image32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6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38.svg"/><Relationship Id="rId4" Type="http://schemas.openxmlformats.org/officeDocument/2006/relationships/image" Target="../media/image37.png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2.svg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44.svg"/><Relationship Id="rId4" Type="http://schemas.openxmlformats.org/officeDocument/2006/relationships/image" Target="../media/image43.png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45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48.svg"/><Relationship Id="rId4" Type="http://schemas.openxmlformats.org/officeDocument/2006/relationships/image" Target="../media/image47.png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11.svg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hoek 3">
            <a:extLst>
              <a:ext uri="{FF2B5EF4-FFF2-40B4-BE49-F238E27FC236}">
                <a16:creationId xmlns:a16="http://schemas.microsoft.com/office/drawing/2014/main" id="{8AF7F70A-7988-2C3E-08EE-5A3E1F845A4D}"/>
              </a:ext>
            </a:extLst>
          </p:cNvPr>
          <p:cNvSpPr/>
          <p:nvPr userDrawn="1"/>
        </p:nvSpPr>
        <p:spPr>
          <a:xfrm>
            <a:off x="193675" y="192088"/>
            <a:ext cx="8756650" cy="4759325"/>
          </a:xfrm>
          <a:prstGeom prst="rect">
            <a:avLst/>
          </a:prstGeom>
          <a:solidFill>
            <a:srgbClr val="E499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nl-NL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3600">
                <a:solidFill>
                  <a:schemeClr val="bg1"/>
                </a:solidFill>
                <a:latin typeface="Raleway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bg1"/>
                </a:solidFill>
                <a:latin typeface="Raleway" pitchFamily="2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855F0D56-9F93-2C52-61D5-F02C5986CB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EDF6D4E-FEB3-4C87-AA38-18BF561D6404}" type="datetimeFigureOut">
              <a:rPr lang="en-US"/>
              <a:pPr>
                <a:defRPr/>
              </a:pPr>
              <a:t>9/4/25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37AEDF0C-5285-32BC-3639-9DBB2BBDA4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B8A1B13-CB81-9999-9570-54ECBD0709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257E262-42C3-4F59-A501-87DE746F4C45}" type="slidenum">
              <a:rPr lang="en-US" altLang="nl-NL"/>
              <a:pPr>
                <a:defRPr/>
              </a:pPr>
              <a:t>‹#›</a:t>
            </a:fld>
            <a:endParaRPr lang="en-US" altLang="nl-NL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38A93B04-8526-A4FA-B4B0-C369AA4A1BA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7950" y="3743412"/>
            <a:ext cx="2492375" cy="933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58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hoek 4">
            <a:extLst>
              <a:ext uri="{FF2B5EF4-FFF2-40B4-BE49-F238E27FC236}">
                <a16:creationId xmlns:a16="http://schemas.microsoft.com/office/drawing/2014/main" id="{CC40A30A-8490-6663-B663-F5B4A3552085}"/>
              </a:ext>
            </a:extLst>
          </p:cNvPr>
          <p:cNvSpPr/>
          <p:nvPr userDrawn="1"/>
        </p:nvSpPr>
        <p:spPr>
          <a:xfrm>
            <a:off x="3775075" y="628650"/>
            <a:ext cx="4879975" cy="3887788"/>
          </a:xfrm>
          <a:prstGeom prst="rect">
            <a:avLst/>
          </a:prstGeom>
          <a:solidFill>
            <a:srgbClr val="E499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nl-NL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 b="0" i="0">
                <a:latin typeface="Raleway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Raleway" pitchFamily="2" charset="0"/>
              </a:defRPr>
            </a:lvl1pPr>
            <a:lvl2pPr>
              <a:defRPr sz="2100">
                <a:solidFill>
                  <a:schemeClr val="bg1"/>
                </a:solidFill>
                <a:latin typeface="Raleway" pitchFamily="2" charset="0"/>
              </a:defRPr>
            </a:lvl2pPr>
            <a:lvl3pPr>
              <a:defRPr sz="1800">
                <a:solidFill>
                  <a:schemeClr val="bg1"/>
                </a:solidFill>
                <a:latin typeface="Raleway" pitchFamily="2" charset="0"/>
              </a:defRPr>
            </a:lvl3pPr>
            <a:lvl4pPr>
              <a:defRPr sz="1500">
                <a:solidFill>
                  <a:schemeClr val="bg1"/>
                </a:solidFill>
                <a:latin typeface="Raleway" pitchFamily="2" charset="0"/>
              </a:defRPr>
            </a:lvl4pPr>
            <a:lvl5pPr>
              <a:defRPr sz="1500">
                <a:solidFill>
                  <a:schemeClr val="bg1"/>
                </a:solidFill>
                <a:latin typeface="Raleway" pitchFamily="2" charset="0"/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>
                <a:latin typeface="Raleway" pitchFamily="2" charset="0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9AE48182-41E8-9660-A601-317D860A8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648202-DF75-4213-9DEA-E606689D014E}" type="datetimeFigureOut">
              <a:rPr lang="en-US"/>
              <a:pPr>
                <a:defRPr/>
              </a:pPr>
              <a:t>9/4/25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CA17F237-7CB1-9098-E04F-AE4734D84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12A53FDF-B324-FE6C-78E9-4F020FF25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CBDCA6-6175-406D-8AE9-7B3CA7BDFC89}" type="slidenum">
              <a:rPr lang="en-US" altLang="nl-NL"/>
              <a:pPr>
                <a:defRPr/>
              </a:pPr>
              <a:t>‹#›</a:t>
            </a:fld>
            <a:endParaRPr lang="en-US" altLang="nl-NL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6DA1CCF2-F9C5-0424-994C-4567B36418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52107" y="4695676"/>
            <a:ext cx="892117" cy="291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0846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5C90B88A-272A-46C8-B3FD-4E7930DE1C8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01197" y="0"/>
            <a:ext cx="1942803" cy="2225675"/>
          </a:xfrm>
          <a:prstGeom prst="rect">
            <a:avLst/>
          </a:prstGeom>
        </p:spPr>
      </p:pic>
      <p:sp>
        <p:nvSpPr>
          <p:cNvPr id="6" name="Rechthoek 5">
            <a:extLst>
              <a:ext uri="{FF2B5EF4-FFF2-40B4-BE49-F238E27FC236}">
                <a16:creationId xmlns:a16="http://schemas.microsoft.com/office/drawing/2014/main" id="{C94132B9-D3EC-0991-1A60-C462C487EA1F}"/>
              </a:ext>
            </a:extLst>
          </p:cNvPr>
          <p:cNvSpPr/>
          <p:nvPr userDrawn="1"/>
        </p:nvSpPr>
        <p:spPr>
          <a:xfrm>
            <a:off x="536575" y="247650"/>
            <a:ext cx="3128963" cy="4240213"/>
          </a:xfrm>
          <a:prstGeom prst="rect">
            <a:avLst/>
          </a:prstGeom>
          <a:noFill/>
          <a:ln w="25400">
            <a:solidFill>
              <a:srgbClr val="E499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nl-NL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>
                <a:latin typeface="Raleway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rtlCol="0">
            <a:normAutofit/>
          </a:bodyPr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>
                <a:latin typeface="Raleway" pitchFamily="2" charset="0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F0919DA5-49E2-0CCF-974A-A648A3290E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561F23-EA88-4E9E-AA11-E99D2A695B44}" type="datetimeFigureOut">
              <a:rPr lang="en-US"/>
              <a:pPr>
                <a:defRPr/>
              </a:pPr>
              <a:t>9/4/25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8441050C-24AB-D894-08F7-4579F6346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715F06C0-041C-B64A-ECAC-EEC2D5D98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872EBB3-4A1F-45A3-AFAB-1BE76FFF79A7}" type="slidenum">
              <a:rPr lang="en-US" altLang="nl-NL"/>
              <a:pPr>
                <a:defRPr/>
              </a:pPr>
              <a:t>‹#›</a:t>
            </a:fld>
            <a:endParaRPr lang="en-US" altLang="nl-NL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24535EA5-1DE9-1097-6B75-54BEF453A7A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52107" y="4695676"/>
            <a:ext cx="892117" cy="291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8209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hoek 1">
            <a:extLst>
              <a:ext uri="{FF2B5EF4-FFF2-40B4-BE49-F238E27FC236}">
                <a16:creationId xmlns:a16="http://schemas.microsoft.com/office/drawing/2014/main" id="{D3541DEF-8DCA-B97C-C3F6-8377C7FC1699}"/>
              </a:ext>
            </a:extLst>
          </p:cNvPr>
          <p:cNvSpPr/>
          <p:nvPr userDrawn="1"/>
        </p:nvSpPr>
        <p:spPr>
          <a:xfrm>
            <a:off x="4484688" y="1379538"/>
            <a:ext cx="4659312" cy="2922587"/>
          </a:xfrm>
          <a:prstGeom prst="rect">
            <a:avLst/>
          </a:prstGeom>
          <a:solidFill>
            <a:srgbClr val="E499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nl-NL">
              <a:solidFill>
                <a:srgbClr val="FF6D00"/>
              </a:solidFill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4574894" y="1477109"/>
            <a:ext cx="4569107" cy="2711547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lvl="0"/>
            <a:endParaRPr lang="id-ID" noProof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62DC02B5-33F0-4EE8-36FD-E233F646E6F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52107" y="4695676"/>
            <a:ext cx="892117" cy="291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7615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hoek 1">
            <a:extLst>
              <a:ext uri="{FF2B5EF4-FFF2-40B4-BE49-F238E27FC236}">
                <a16:creationId xmlns:a16="http://schemas.microsoft.com/office/drawing/2014/main" id="{D3541DEF-8DCA-B97C-C3F6-8377C7FC1699}"/>
              </a:ext>
            </a:extLst>
          </p:cNvPr>
          <p:cNvSpPr/>
          <p:nvPr userDrawn="1"/>
        </p:nvSpPr>
        <p:spPr>
          <a:xfrm>
            <a:off x="4484688" y="1379538"/>
            <a:ext cx="4659312" cy="2922587"/>
          </a:xfrm>
          <a:prstGeom prst="rect">
            <a:avLst/>
          </a:prstGeom>
          <a:solidFill>
            <a:srgbClr val="E499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nl-NL">
              <a:solidFill>
                <a:srgbClr val="FF6D00"/>
              </a:solidFill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4574894" y="1477109"/>
            <a:ext cx="4569107" cy="2711547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lvl="0"/>
            <a:endParaRPr lang="id-ID" noProof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62DC02B5-33F0-4EE8-36FD-E233F646E6F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52107" y="4695676"/>
            <a:ext cx="892117" cy="291979"/>
          </a:xfrm>
          <a:prstGeom prst="rect">
            <a:avLst/>
          </a:prstGeom>
        </p:spPr>
      </p:pic>
      <p:sp>
        <p:nvSpPr>
          <p:cNvPr id="5" name="Rechthoek 4">
            <a:extLst>
              <a:ext uri="{FF2B5EF4-FFF2-40B4-BE49-F238E27FC236}">
                <a16:creationId xmlns:a16="http://schemas.microsoft.com/office/drawing/2014/main" id="{7D5F0D16-8686-12F4-9B02-8189F8FDB9CE}"/>
              </a:ext>
            </a:extLst>
          </p:cNvPr>
          <p:cNvSpPr/>
          <p:nvPr userDrawn="1"/>
        </p:nvSpPr>
        <p:spPr>
          <a:xfrm>
            <a:off x="-264831" y="904"/>
            <a:ext cx="4659312" cy="2922587"/>
          </a:xfrm>
          <a:prstGeom prst="rect">
            <a:avLst/>
          </a:prstGeom>
          <a:solidFill>
            <a:srgbClr val="E499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nl-NL">
              <a:solidFill>
                <a:srgbClr val="FF6D00"/>
              </a:solidFill>
            </a:endParaRPr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9E349D98-E80E-A78E-FDC3-16A837167A2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121335"/>
            <a:ext cx="4255477" cy="2711547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lvl="0"/>
            <a:endParaRPr lang="id-ID" noProof="0"/>
          </a:p>
        </p:txBody>
      </p:sp>
    </p:spTree>
    <p:extLst>
      <p:ext uri="{BB962C8B-B14F-4D97-AF65-F5344CB8AC3E}">
        <p14:creationId xmlns:p14="http://schemas.microsoft.com/office/powerpoint/2010/main" val="18362311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hoek 1">
            <a:extLst>
              <a:ext uri="{FF2B5EF4-FFF2-40B4-BE49-F238E27FC236}">
                <a16:creationId xmlns:a16="http://schemas.microsoft.com/office/drawing/2014/main" id="{A533B8C5-C96F-A040-4299-459F6822A65C}"/>
              </a:ext>
            </a:extLst>
          </p:cNvPr>
          <p:cNvSpPr/>
          <p:nvPr userDrawn="1"/>
        </p:nvSpPr>
        <p:spPr>
          <a:xfrm>
            <a:off x="6030913" y="0"/>
            <a:ext cx="3113087" cy="4632325"/>
          </a:xfrm>
          <a:prstGeom prst="rect">
            <a:avLst/>
          </a:prstGeom>
          <a:solidFill>
            <a:srgbClr val="E499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nl-NL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6122505" y="1"/>
            <a:ext cx="3021496" cy="4536077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lvl="0"/>
            <a:endParaRPr lang="id-ID" noProof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607D22C7-2850-D8D8-CF12-8C4628883BA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52107" y="4695676"/>
            <a:ext cx="892117" cy="291979"/>
          </a:xfrm>
          <a:prstGeom prst="rect">
            <a:avLst/>
          </a:prstGeom>
        </p:spPr>
      </p:pic>
      <p:sp>
        <p:nvSpPr>
          <p:cNvPr id="5" name="Rechthoek 4">
            <a:extLst>
              <a:ext uri="{FF2B5EF4-FFF2-40B4-BE49-F238E27FC236}">
                <a16:creationId xmlns:a16="http://schemas.microsoft.com/office/drawing/2014/main" id="{272E7723-A366-C847-F25B-4BBC7EAA8FA0}"/>
              </a:ext>
            </a:extLst>
          </p:cNvPr>
          <p:cNvSpPr/>
          <p:nvPr userDrawn="1"/>
        </p:nvSpPr>
        <p:spPr>
          <a:xfrm>
            <a:off x="0" y="511175"/>
            <a:ext cx="3113087" cy="4632325"/>
          </a:xfrm>
          <a:prstGeom prst="rect">
            <a:avLst/>
          </a:prstGeom>
          <a:solidFill>
            <a:srgbClr val="E499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nl-NL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BDE65D25-C06B-E8F1-A53A-72A2280C9D3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1" y="607423"/>
            <a:ext cx="3021496" cy="4536077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lvl="0"/>
            <a:endParaRPr lang="id-ID" noProof="0"/>
          </a:p>
        </p:txBody>
      </p:sp>
    </p:spTree>
    <p:extLst>
      <p:ext uri="{BB962C8B-B14F-4D97-AF65-F5344CB8AC3E}">
        <p14:creationId xmlns:p14="http://schemas.microsoft.com/office/powerpoint/2010/main" val="39238883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hoek 3">
            <a:extLst>
              <a:ext uri="{FF2B5EF4-FFF2-40B4-BE49-F238E27FC236}">
                <a16:creationId xmlns:a16="http://schemas.microsoft.com/office/drawing/2014/main" id="{8AF7F70A-7988-2C3E-08EE-5A3E1F845A4D}"/>
              </a:ext>
            </a:extLst>
          </p:cNvPr>
          <p:cNvSpPr/>
          <p:nvPr userDrawn="1"/>
        </p:nvSpPr>
        <p:spPr>
          <a:xfrm>
            <a:off x="193675" y="192088"/>
            <a:ext cx="8756650" cy="4759325"/>
          </a:xfrm>
          <a:prstGeom prst="rect">
            <a:avLst/>
          </a:prstGeom>
          <a:solidFill>
            <a:srgbClr val="E179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nl-NL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3600">
                <a:solidFill>
                  <a:schemeClr val="bg1"/>
                </a:solidFill>
                <a:latin typeface="Raleway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bg1"/>
                </a:solidFill>
                <a:latin typeface="Raleway" pitchFamily="2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855F0D56-9F93-2C52-61D5-F02C5986CB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EDF6D4E-FEB3-4C87-AA38-18BF561D6404}" type="datetimeFigureOut">
              <a:rPr lang="en-US"/>
              <a:pPr>
                <a:defRPr/>
              </a:pPr>
              <a:t>9/4/25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37AEDF0C-5285-32BC-3639-9DBB2BBDA4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B8A1B13-CB81-9999-9570-54ECBD0709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257E262-42C3-4F59-A501-87DE746F4C45}" type="slidenum">
              <a:rPr lang="en-US" altLang="nl-NL"/>
              <a:pPr>
                <a:defRPr/>
              </a:pPr>
              <a:t>‹#›</a:t>
            </a:fld>
            <a:endParaRPr lang="en-US" altLang="nl-NL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C76B829B-451E-3842-C9A9-B96989F487B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7950" y="3743412"/>
            <a:ext cx="2492375" cy="933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1017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1" descr="Afbeelding met tekst, tafel, bureau&#10;&#10;Automatisch gegenereerde beschrijving">
            <a:extLst>
              <a:ext uri="{FF2B5EF4-FFF2-40B4-BE49-F238E27FC236}">
                <a16:creationId xmlns:a16="http://schemas.microsoft.com/office/drawing/2014/main" id="{1AF8946D-1908-275E-3D78-5C3833825DD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1338" y="192088"/>
            <a:ext cx="7138987" cy="4759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hthoek 4">
            <a:extLst>
              <a:ext uri="{FF2B5EF4-FFF2-40B4-BE49-F238E27FC236}">
                <a16:creationId xmlns:a16="http://schemas.microsoft.com/office/drawing/2014/main" id="{82617871-8F95-9000-569B-200D75340015}"/>
              </a:ext>
            </a:extLst>
          </p:cNvPr>
          <p:cNvSpPr/>
          <p:nvPr userDrawn="1"/>
        </p:nvSpPr>
        <p:spPr>
          <a:xfrm>
            <a:off x="1811338" y="192088"/>
            <a:ext cx="7138987" cy="4759325"/>
          </a:xfrm>
          <a:prstGeom prst="rect">
            <a:avLst/>
          </a:prstGeom>
          <a:solidFill>
            <a:srgbClr val="E17923">
              <a:alpha val="7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nl-NL"/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A3201E84-D712-15D5-CD10-D43897B7C815}"/>
              </a:ext>
            </a:extLst>
          </p:cNvPr>
          <p:cNvSpPr/>
          <p:nvPr userDrawn="1"/>
        </p:nvSpPr>
        <p:spPr>
          <a:xfrm>
            <a:off x="193675" y="192088"/>
            <a:ext cx="1617663" cy="4759325"/>
          </a:xfrm>
          <a:prstGeom prst="rect">
            <a:avLst/>
          </a:prstGeom>
          <a:solidFill>
            <a:srgbClr val="E179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nl-NL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3600">
                <a:solidFill>
                  <a:schemeClr val="bg1"/>
                </a:solidFill>
                <a:latin typeface="Raleway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bg1"/>
                </a:solidFill>
                <a:latin typeface="Raleway" pitchFamily="2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41015AB6-AE0C-7BE2-E224-5431F8F1A8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2D5D654-C406-4DA2-95EC-429CFBFDD3B3}" type="datetimeFigureOut">
              <a:rPr lang="en-US"/>
              <a:pPr>
                <a:defRPr/>
              </a:pPr>
              <a:t>9/4/25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6216D69A-A903-9541-6FB3-BAD424952F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8CFADEE2-22A1-0560-5B86-056AA0B40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8358922-CC6F-48B0-9DA7-2A825EFB914F}" type="slidenum">
              <a:rPr lang="en-US" altLang="nl-NL"/>
              <a:pPr>
                <a:defRPr/>
              </a:pPr>
              <a:t>‹#›</a:t>
            </a:fld>
            <a:endParaRPr lang="en-US" altLang="nl-NL"/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F049F24A-E3B8-FFA2-B764-0CB4DB6123A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7950" y="3743412"/>
            <a:ext cx="2492375" cy="933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52335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sitekaart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619134"/>
            <a:ext cx="5084173" cy="993775"/>
          </a:xfrm>
        </p:spPr>
        <p:txBody>
          <a:bodyPr/>
          <a:lstStyle>
            <a:lvl1pPr algn="ctr">
              <a:defRPr sz="2800">
                <a:solidFill>
                  <a:srgbClr val="E17923"/>
                </a:solidFill>
                <a:latin typeface="Raleway" pitchFamily="2" charset="0"/>
              </a:defRPr>
            </a:lvl1pPr>
          </a:lstStyle>
          <a:p>
            <a:r>
              <a:rPr lang="en-US"/>
              <a:t>Naam </a:t>
            </a:r>
            <a:r>
              <a:rPr lang="en-US" err="1"/>
              <a:t>persoon</a:t>
            </a:r>
            <a:endParaRPr lang="en-US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EF0E1F6A-2CC5-6F7A-ADFA-D3CB7D36C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286BB4B-0FAE-4DCE-A1D8-3E889443833D}" type="datetimeFigureOut">
              <a:rPr lang="en-US"/>
              <a:pPr>
                <a:defRPr/>
              </a:pPr>
              <a:t>9/4/25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A81AB6AA-3D05-3579-CE9B-8DF637286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7964D92-B747-AFB4-F342-44B9F5530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7A1B99-B03F-4B54-9730-7D21F8D3E1D2}" type="slidenum">
              <a:rPr lang="en-US" altLang="nl-NL"/>
              <a:pPr>
                <a:defRPr/>
              </a:pPr>
              <a:t>‹#›</a:t>
            </a:fld>
            <a:endParaRPr lang="en-US" altLang="nl-NL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871706FA-1532-2313-7BB6-DB8BAC32F8E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69291" y="4749921"/>
            <a:ext cx="892117" cy="291979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7A5F04A-F79A-8306-EBB2-9B310AFB0EC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28650" y="1612910"/>
            <a:ext cx="5084173" cy="1530349"/>
          </a:xfrm>
        </p:spPr>
        <p:txBody>
          <a:bodyPr/>
          <a:lstStyle>
            <a:lvl1pPr marL="0" indent="0" algn="ctr">
              <a:buClr>
                <a:srgbClr val="E49938"/>
              </a:buClr>
              <a:buNone/>
              <a:defRPr sz="1400">
                <a:latin typeface="Raleway" pitchFamily="2" charset="0"/>
              </a:defRPr>
            </a:lvl1pPr>
            <a:lvl2pPr marL="342900" indent="0">
              <a:buClr>
                <a:srgbClr val="E49938"/>
              </a:buClr>
              <a:buNone/>
              <a:defRPr>
                <a:latin typeface="Raleway" pitchFamily="2" charset="0"/>
              </a:defRPr>
            </a:lvl2pPr>
            <a:lvl3pPr marL="685800" indent="0">
              <a:buClr>
                <a:srgbClr val="E49938"/>
              </a:buClr>
              <a:buNone/>
              <a:defRPr>
                <a:latin typeface="Raleway" pitchFamily="2" charset="0"/>
              </a:defRPr>
            </a:lvl3pPr>
            <a:lvl4pPr marL="1028700" indent="0">
              <a:buClr>
                <a:srgbClr val="E49938"/>
              </a:buClr>
              <a:buNone/>
              <a:defRPr>
                <a:latin typeface="Raleway" pitchFamily="2" charset="0"/>
              </a:defRPr>
            </a:lvl4pPr>
            <a:lvl5pPr marL="1371600" indent="0">
              <a:buClr>
                <a:srgbClr val="E49938"/>
              </a:buClr>
              <a:buNone/>
              <a:defRPr>
                <a:latin typeface="Raleway" pitchFamily="2" charset="0"/>
              </a:defRPr>
            </a:lvl5pPr>
          </a:lstStyle>
          <a:p>
            <a:pPr lvl="0"/>
            <a:r>
              <a:rPr lang="en-US" err="1"/>
              <a:t>Titel</a:t>
            </a:r>
            <a:r>
              <a:rPr lang="en-US"/>
              <a:t> / </a:t>
            </a:r>
            <a:r>
              <a:rPr lang="en-US" err="1"/>
              <a:t>Functie</a:t>
            </a:r>
            <a:endParaRPr lang="en-US"/>
          </a:p>
          <a:p>
            <a:pPr lvl="0"/>
            <a:r>
              <a:rPr lang="en-US" err="1"/>
              <a:t>Telefoonnummer</a:t>
            </a:r>
            <a:endParaRPr lang="en-US"/>
          </a:p>
          <a:p>
            <a:pPr lvl="0"/>
            <a:r>
              <a:rPr lang="en-US"/>
              <a:t>E-mail</a:t>
            </a:r>
          </a:p>
          <a:p>
            <a:pPr lvl="0"/>
            <a:r>
              <a:rPr lang="en-US" err="1"/>
              <a:t>Adres</a:t>
            </a:r>
            <a:endParaRPr lang="en-US"/>
          </a:p>
        </p:txBody>
      </p:sp>
      <p:sp>
        <p:nvSpPr>
          <p:cNvPr id="3" name="Rechthoek 2">
            <a:extLst>
              <a:ext uri="{FF2B5EF4-FFF2-40B4-BE49-F238E27FC236}">
                <a16:creationId xmlns:a16="http://schemas.microsoft.com/office/drawing/2014/main" id="{583382E9-15AE-153A-C641-B4BE6887F01F}"/>
              </a:ext>
            </a:extLst>
          </p:cNvPr>
          <p:cNvSpPr/>
          <p:nvPr userDrawn="1"/>
        </p:nvSpPr>
        <p:spPr>
          <a:xfrm>
            <a:off x="0" y="3048000"/>
            <a:ext cx="5867400" cy="400050"/>
          </a:xfrm>
          <a:prstGeom prst="rect">
            <a:avLst/>
          </a:prstGeom>
          <a:solidFill>
            <a:srgbClr val="E179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DD1EE99-329B-DBFF-A09A-984C218BEF02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195888" y="1438275"/>
            <a:ext cx="2424112" cy="2005012"/>
          </a:xfrm>
        </p:spPr>
        <p:txBody>
          <a:bodyPr/>
          <a:lstStyle>
            <a:lvl1pPr marL="0" indent="0" algn="ctr">
              <a:buClr>
                <a:srgbClr val="E49938"/>
              </a:buClr>
              <a:buNone/>
              <a:defRPr sz="1400">
                <a:latin typeface="Raleway" pitchFamily="2" charset="0"/>
              </a:defRPr>
            </a:lvl1pPr>
            <a:lvl2pPr marL="342900" indent="0">
              <a:buClr>
                <a:srgbClr val="E49938"/>
              </a:buClr>
              <a:buNone/>
              <a:defRPr>
                <a:latin typeface="Raleway" pitchFamily="2" charset="0"/>
              </a:defRPr>
            </a:lvl2pPr>
            <a:lvl3pPr marL="685800" indent="0">
              <a:buClr>
                <a:srgbClr val="E49938"/>
              </a:buClr>
              <a:buNone/>
              <a:defRPr>
                <a:latin typeface="Raleway" pitchFamily="2" charset="0"/>
              </a:defRPr>
            </a:lvl3pPr>
            <a:lvl4pPr marL="1028700" indent="0">
              <a:buClr>
                <a:srgbClr val="E49938"/>
              </a:buClr>
              <a:buNone/>
              <a:defRPr>
                <a:latin typeface="Raleway" pitchFamily="2" charset="0"/>
              </a:defRPr>
            </a:lvl4pPr>
            <a:lvl5pPr marL="1371600" indent="0">
              <a:buClr>
                <a:srgbClr val="E49938"/>
              </a:buClr>
              <a:buNone/>
              <a:defRPr>
                <a:latin typeface="Raleway" pitchFamily="2" charset="0"/>
              </a:defRPr>
            </a:lvl5pPr>
          </a:lstStyle>
          <a:p>
            <a:pPr lvl="0"/>
            <a:r>
              <a:rPr lang="en-US"/>
              <a:t>Avatar</a:t>
            </a:r>
          </a:p>
        </p:txBody>
      </p:sp>
    </p:spTree>
    <p:extLst>
      <p:ext uri="{BB962C8B-B14F-4D97-AF65-F5344CB8AC3E}">
        <p14:creationId xmlns:p14="http://schemas.microsoft.com/office/powerpoint/2010/main" val="44045792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3600">
                <a:solidFill>
                  <a:schemeClr val="tx1"/>
                </a:solidFill>
                <a:latin typeface="Raleway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/>
                </a:solidFill>
                <a:latin typeface="Raleway" pitchFamily="2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4F5EFB35-932D-80F0-8E57-9CE022CFC5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6C115B1-CF78-4183-BC7E-D5E52FA8F377}" type="datetimeFigureOut">
              <a:rPr lang="en-US"/>
              <a:pPr>
                <a:defRPr/>
              </a:pPr>
              <a:t>9/4/25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E05903D3-2B77-BC36-24B1-33008B42CB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0E8B8D0C-3BED-C006-13B5-F80F28812C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A4D303-E7B5-464A-8A79-5BB6B3C265E7}" type="slidenum">
              <a:rPr lang="en-US" altLang="nl-NL"/>
              <a:pPr>
                <a:defRPr/>
              </a:pPr>
              <a:t>‹#›</a:t>
            </a:fld>
            <a:endParaRPr lang="en-US" altLang="nl-NL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1E21D148-4D21-E659-5C38-0543E4F2C0D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69291" y="4749921"/>
            <a:ext cx="892117" cy="291979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D3E4F55C-9B4F-6F46-E364-753CD588674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" y="1"/>
            <a:ext cx="2973674" cy="2287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80828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F2D46C04-51D2-A379-E3A4-611BD1C12E3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4001" b="1"/>
          <a:stretch/>
        </p:blipFill>
        <p:spPr>
          <a:xfrm>
            <a:off x="0" y="0"/>
            <a:ext cx="9144000" cy="995347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28738"/>
            <a:ext cx="7886700" cy="3303587"/>
          </a:xfrm>
        </p:spPr>
        <p:txBody>
          <a:bodyPr/>
          <a:lstStyle>
            <a:lvl1pPr>
              <a:buClr>
                <a:srgbClr val="E17923"/>
              </a:buClr>
              <a:defRPr>
                <a:latin typeface="Raleway" pitchFamily="2" charset="0"/>
              </a:defRPr>
            </a:lvl1pPr>
            <a:lvl2pPr>
              <a:buClr>
                <a:srgbClr val="E17923"/>
              </a:buClr>
              <a:defRPr>
                <a:latin typeface="Raleway" pitchFamily="2" charset="0"/>
              </a:defRPr>
            </a:lvl2pPr>
            <a:lvl3pPr>
              <a:buClr>
                <a:srgbClr val="E17923"/>
              </a:buClr>
              <a:defRPr>
                <a:latin typeface="Raleway" pitchFamily="2" charset="0"/>
              </a:defRPr>
            </a:lvl3pPr>
            <a:lvl4pPr>
              <a:buClr>
                <a:srgbClr val="E17923"/>
              </a:buClr>
              <a:defRPr>
                <a:latin typeface="Raleway" pitchFamily="2" charset="0"/>
              </a:defRPr>
            </a:lvl4pPr>
            <a:lvl5pPr>
              <a:buClr>
                <a:srgbClr val="E17923"/>
              </a:buClr>
              <a:defRPr>
                <a:latin typeface="Raleway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-1632"/>
            <a:ext cx="5084173" cy="993775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  <a:latin typeface="Raleway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EF0E1F6A-2CC5-6F7A-ADFA-D3CB7D36C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286BB4B-0FAE-4DCE-A1D8-3E889443833D}" type="datetimeFigureOut">
              <a:rPr lang="en-US"/>
              <a:pPr>
                <a:defRPr/>
              </a:pPr>
              <a:t>9/4/25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A81AB6AA-3D05-3579-CE9B-8DF637286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7964D92-B747-AFB4-F342-44B9F5530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7A1B99-B03F-4B54-9730-7D21F8D3E1D2}" type="slidenum">
              <a:rPr lang="en-US" altLang="nl-NL"/>
              <a:pPr>
                <a:defRPr/>
              </a:pPr>
              <a:t>‹#›</a:t>
            </a:fld>
            <a:endParaRPr lang="en-US" altLang="nl-NL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DE96A38D-2A7F-9BDE-2619-9594FDD975D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69291" y="4749921"/>
            <a:ext cx="892117" cy="291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6744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1" descr="Afbeelding met tekst, tafel, bureau&#10;&#10;Automatisch gegenereerde beschrijving">
            <a:extLst>
              <a:ext uri="{FF2B5EF4-FFF2-40B4-BE49-F238E27FC236}">
                <a16:creationId xmlns:a16="http://schemas.microsoft.com/office/drawing/2014/main" id="{1AF8946D-1908-275E-3D78-5C3833825DD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1338" y="192088"/>
            <a:ext cx="7138987" cy="4759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hthoek 4">
            <a:extLst>
              <a:ext uri="{FF2B5EF4-FFF2-40B4-BE49-F238E27FC236}">
                <a16:creationId xmlns:a16="http://schemas.microsoft.com/office/drawing/2014/main" id="{82617871-8F95-9000-569B-200D75340015}"/>
              </a:ext>
            </a:extLst>
          </p:cNvPr>
          <p:cNvSpPr/>
          <p:nvPr userDrawn="1"/>
        </p:nvSpPr>
        <p:spPr>
          <a:xfrm>
            <a:off x="1811338" y="192088"/>
            <a:ext cx="7138987" cy="4759325"/>
          </a:xfrm>
          <a:prstGeom prst="rect">
            <a:avLst/>
          </a:prstGeom>
          <a:solidFill>
            <a:srgbClr val="E49938">
              <a:alpha val="7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nl-NL"/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A3201E84-D712-15D5-CD10-D43897B7C815}"/>
              </a:ext>
            </a:extLst>
          </p:cNvPr>
          <p:cNvSpPr/>
          <p:nvPr userDrawn="1"/>
        </p:nvSpPr>
        <p:spPr>
          <a:xfrm>
            <a:off x="193675" y="192088"/>
            <a:ext cx="1617663" cy="4759325"/>
          </a:xfrm>
          <a:prstGeom prst="rect">
            <a:avLst/>
          </a:prstGeom>
          <a:solidFill>
            <a:srgbClr val="E499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nl-NL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3600">
                <a:solidFill>
                  <a:schemeClr val="bg1"/>
                </a:solidFill>
                <a:latin typeface="Raleway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bg1"/>
                </a:solidFill>
                <a:latin typeface="Raleway" pitchFamily="2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41015AB6-AE0C-7BE2-E224-5431F8F1A8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2D5D654-C406-4DA2-95EC-429CFBFDD3B3}" type="datetimeFigureOut">
              <a:rPr lang="en-US"/>
              <a:pPr>
                <a:defRPr/>
              </a:pPr>
              <a:t>9/4/25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6216D69A-A903-9541-6FB3-BAD424952F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8CFADEE2-22A1-0560-5B86-056AA0B40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8358922-CC6F-48B0-9DA7-2A825EFB914F}" type="slidenum">
              <a:rPr lang="en-US" altLang="nl-NL"/>
              <a:pPr>
                <a:defRPr/>
              </a:pPr>
              <a:t>‹#›</a:t>
            </a:fld>
            <a:endParaRPr lang="en-US" altLang="nl-NL"/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33082A01-E365-77EA-5350-7011680B7A0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7950" y="3743412"/>
            <a:ext cx="2492375" cy="933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47515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1" descr="Afbeelding met persoon, binnen, vloer&#10;&#10;Automatisch gegenereerde beschrijving">
            <a:extLst>
              <a:ext uri="{FF2B5EF4-FFF2-40B4-BE49-F238E27FC236}">
                <a16:creationId xmlns:a16="http://schemas.microsoft.com/office/drawing/2014/main" id="{79B4593F-06B6-6267-22CA-FA5B55E9F9DF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78" r="1422"/>
          <a:stretch/>
        </p:blipFill>
        <p:spPr bwMode="auto">
          <a:xfrm>
            <a:off x="4632325" y="-1"/>
            <a:ext cx="4511675" cy="2716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Graphic 2">
            <a:extLst>
              <a:ext uri="{FF2B5EF4-FFF2-40B4-BE49-F238E27FC236}">
                <a16:creationId xmlns:a16="http://schemas.microsoft.com/office/drawing/2014/main" id="{E0099916-E67C-0152-0EE9-F39AC2E3C5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/>
          <a:stretch/>
        </p:blipFill>
        <p:spPr>
          <a:xfrm>
            <a:off x="-3" y="-1"/>
            <a:ext cx="9144003" cy="359568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>
                <a:solidFill>
                  <a:schemeClr val="bg1"/>
                </a:solidFill>
                <a:latin typeface="Raleway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688080"/>
            <a:ext cx="7886700" cy="879158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  <a:latin typeface="Raleway" pitchFamily="2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AD9469AD-3126-6821-12C0-75EAA24D99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02BCADE-069C-4FE4-BEED-47A158D19090}" type="datetimeFigureOut">
              <a:rPr lang="en-US"/>
              <a:pPr>
                <a:defRPr/>
              </a:pPr>
              <a:t>9/4/25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27C79475-AE40-F723-2319-3A1AA9B6BE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CB0719E-F62E-5959-818F-C4041A1947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A3D6EE-9165-415A-ADB9-2BCE330C251F}" type="slidenum">
              <a:rPr lang="en-US" altLang="nl-NL"/>
              <a:pPr>
                <a:defRPr/>
              </a:pPr>
              <a:t>‹#›</a:t>
            </a:fld>
            <a:endParaRPr lang="en-US" altLang="nl-NL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9C9460ED-3A57-FDD6-D8BB-8DCFCDC1480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69291" y="4749921"/>
            <a:ext cx="892117" cy="291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95917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Rechte verbindingslijn 4">
            <a:extLst>
              <a:ext uri="{FF2B5EF4-FFF2-40B4-BE49-F238E27FC236}">
                <a16:creationId xmlns:a16="http://schemas.microsoft.com/office/drawing/2014/main" id="{6B918DD7-CA80-D660-92CB-971673FB0AD0}"/>
              </a:ext>
            </a:extLst>
          </p:cNvPr>
          <p:cNvCxnSpPr/>
          <p:nvPr userDrawn="1"/>
        </p:nvCxnSpPr>
        <p:spPr>
          <a:xfrm>
            <a:off x="0" y="1031875"/>
            <a:ext cx="6300788" cy="0"/>
          </a:xfrm>
          <a:prstGeom prst="line">
            <a:avLst/>
          </a:prstGeom>
          <a:ln w="25400">
            <a:solidFill>
              <a:srgbClr val="E179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Rechte verbindingslijn 5">
            <a:extLst>
              <a:ext uri="{FF2B5EF4-FFF2-40B4-BE49-F238E27FC236}">
                <a16:creationId xmlns:a16="http://schemas.microsoft.com/office/drawing/2014/main" id="{8ED4CDAC-EAFF-E420-879D-EF2B17029929}"/>
              </a:ext>
            </a:extLst>
          </p:cNvPr>
          <p:cNvCxnSpPr/>
          <p:nvPr userDrawn="1"/>
        </p:nvCxnSpPr>
        <p:spPr>
          <a:xfrm flipV="1">
            <a:off x="4572000" y="1363663"/>
            <a:ext cx="0" cy="3095625"/>
          </a:xfrm>
          <a:prstGeom prst="line">
            <a:avLst/>
          </a:prstGeom>
          <a:ln w="25400">
            <a:solidFill>
              <a:srgbClr val="E179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Raleway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>
            <a:lvl1pPr>
              <a:buClr>
                <a:srgbClr val="E17923"/>
              </a:buClr>
              <a:defRPr>
                <a:latin typeface="Raleway" pitchFamily="2" charset="0"/>
              </a:defRPr>
            </a:lvl1pPr>
            <a:lvl2pPr>
              <a:buClr>
                <a:srgbClr val="E17923"/>
              </a:buClr>
              <a:defRPr>
                <a:latin typeface="Raleway" pitchFamily="2" charset="0"/>
              </a:defRPr>
            </a:lvl2pPr>
            <a:lvl3pPr>
              <a:buClr>
                <a:srgbClr val="E17923"/>
              </a:buClr>
              <a:defRPr>
                <a:latin typeface="Raleway" pitchFamily="2" charset="0"/>
              </a:defRPr>
            </a:lvl3pPr>
            <a:lvl4pPr>
              <a:buClr>
                <a:srgbClr val="E17923"/>
              </a:buClr>
              <a:defRPr>
                <a:latin typeface="Raleway" pitchFamily="2" charset="0"/>
              </a:defRPr>
            </a:lvl4pPr>
            <a:lvl5pPr>
              <a:buClr>
                <a:srgbClr val="E17923"/>
              </a:buClr>
              <a:defRPr>
                <a:latin typeface="Raleway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>
            <a:lvl1pPr marL="171450" indent="-171450">
              <a:buClr>
                <a:srgbClr val="E17923"/>
              </a:buClr>
              <a:buFont typeface="Arial" panose="020B0604020202020204" pitchFamily="34" charset="0"/>
              <a:buChar char="•"/>
              <a:defRPr>
                <a:latin typeface="Raleway" pitchFamily="2" charset="0"/>
              </a:defRPr>
            </a:lvl1pPr>
            <a:lvl2pPr marL="514350" indent="-171450">
              <a:buClr>
                <a:srgbClr val="E17923"/>
              </a:buClr>
              <a:buFont typeface="Arial" panose="020B0604020202020204" pitchFamily="34" charset="0"/>
              <a:buChar char="•"/>
              <a:defRPr>
                <a:latin typeface="Raleway" pitchFamily="2" charset="0"/>
              </a:defRPr>
            </a:lvl2pPr>
            <a:lvl3pPr marL="857250" indent="-171450">
              <a:buClr>
                <a:srgbClr val="E17923"/>
              </a:buClr>
              <a:buFont typeface="Arial" panose="020B0604020202020204" pitchFamily="34" charset="0"/>
              <a:buChar char="•"/>
              <a:defRPr>
                <a:latin typeface="Raleway" pitchFamily="2" charset="0"/>
              </a:defRPr>
            </a:lvl3pPr>
            <a:lvl4pPr marL="1200150" indent="-171450">
              <a:buClr>
                <a:srgbClr val="E17923"/>
              </a:buClr>
              <a:buFont typeface="Arial" panose="020B0604020202020204" pitchFamily="34" charset="0"/>
              <a:buChar char="•"/>
              <a:defRPr>
                <a:latin typeface="Raleway" pitchFamily="2" charset="0"/>
              </a:defRPr>
            </a:lvl4pPr>
            <a:lvl5pPr marL="1543050" indent="-171450">
              <a:buClr>
                <a:srgbClr val="E17923"/>
              </a:buClr>
              <a:buFont typeface="Arial" panose="020B0604020202020204" pitchFamily="34" charset="0"/>
              <a:buChar char="•"/>
              <a:defRPr>
                <a:latin typeface="Raleway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225E5C1F-A7FE-9918-D8F6-D0E8AC04B0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B1FB472-ED63-48D6-A2FF-567ECA3631B2}" type="datetimeFigureOut">
              <a:rPr lang="en-US"/>
              <a:pPr>
                <a:defRPr/>
              </a:pPr>
              <a:t>9/4/25</a:t>
            </a:fld>
            <a:endParaRPr lang="en-US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82B5E29-C712-921C-D38A-A5DC5B5C38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302D8A5B-1916-8FFB-6A98-B807F1712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493DDFB-52D2-439B-8975-B9734AB46D90}" type="slidenum">
              <a:rPr lang="en-US" altLang="nl-NL"/>
              <a:pPr>
                <a:defRPr/>
              </a:pPr>
              <a:t>‹#›</a:t>
            </a:fld>
            <a:endParaRPr lang="en-US" altLang="nl-NL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6232CAFA-2596-9A44-FD89-EE9617C936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69291" y="4749921"/>
            <a:ext cx="892117" cy="291979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5F384EAF-7F75-D4A7-AD78-C8A4FEB9745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" y="3448595"/>
            <a:ext cx="1126326" cy="1694904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683BD04B-3005-908E-5F78-493EB74AC0D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>
            <a:off x="8017673" y="0"/>
            <a:ext cx="1126326" cy="1694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44017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>
            <a:lvl1pPr>
              <a:defRPr b="0">
                <a:solidFill>
                  <a:schemeClr val="tx1"/>
                </a:solidFill>
                <a:latin typeface="Raleway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0">
                <a:latin typeface="Raleway" pitchFamily="2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>
            <a:lvl1pPr>
              <a:defRPr>
                <a:latin typeface="Raleway" pitchFamily="2" charset="0"/>
              </a:defRPr>
            </a:lvl1pPr>
            <a:lvl2pPr>
              <a:defRPr>
                <a:latin typeface="Raleway" pitchFamily="2" charset="0"/>
              </a:defRPr>
            </a:lvl2pPr>
            <a:lvl3pPr>
              <a:defRPr>
                <a:latin typeface="Raleway" pitchFamily="2" charset="0"/>
              </a:defRPr>
            </a:lvl3pPr>
            <a:lvl4pPr>
              <a:defRPr>
                <a:latin typeface="Raleway" pitchFamily="2" charset="0"/>
              </a:defRPr>
            </a:lvl4pPr>
            <a:lvl5pPr>
              <a:defRPr>
                <a:latin typeface="Raleway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0">
                <a:latin typeface="Raleway" pitchFamily="2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F2AF16A7-9138-2597-4E55-3BDF0AB8C7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23A64EC-905D-4C05-AF47-BB51A89AEAEA}" type="datetimeFigureOut">
              <a:rPr lang="en-US"/>
              <a:pPr>
                <a:defRPr/>
              </a:pPr>
              <a:t>9/4/25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69A0004B-2AA3-40C9-D92F-F506F1014F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C3DB09A2-E7AB-BF1F-A976-F75E1D4C7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F07F9F-0985-4283-9AF9-9FB32938BA52}" type="slidenum">
              <a:rPr lang="en-US" altLang="nl-NL"/>
              <a:pPr>
                <a:defRPr/>
              </a:pPr>
              <a:t>‹#›</a:t>
            </a:fld>
            <a:endParaRPr lang="en-US" altLang="nl-NL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6D75F10C-37A3-418F-89E3-A4D71F8438E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69291" y="4749921"/>
            <a:ext cx="892117" cy="291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83034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1">
            <a:extLst>
              <a:ext uri="{FF2B5EF4-FFF2-40B4-BE49-F238E27FC236}">
                <a16:creationId xmlns:a16="http://schemas.microsoft.com/office/drawing/2014/main" id="{17244641-79E6-3FDB-56FF-6A442D2A4C1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7374" y="0"/>
            <a:ext cx="9151374" cy="762822"/>
          </a:xfrm>
          <a:prstGeom prst="rect">
            <a:avLst/>
          </a:prstGeom>
        </p:spPr>
      </p:pic>
      <p:cxnSp>
        <p:nvCxnSpPr>
          <p:cNvPr id="4" name="Rechte verbindingslijn 3">
            <a:extLst>
              <a:ext uri="{FF2B5EF4-FFF2-40B4-BE49-F238E27FC236}">
                <a16:creationId xmlns:a16="http://schemas.microsoft.com/office/drawing/2014/main" id="{CC374323-271C-6D2A-E04A-7977F22F1F3D}"/>
              </a:ext>
            </a:extLst>
          </p:cNvPr>
          <p:cNvCxnSpPr>
            <a:cxnSpLocks/>
          </p:cNvCxnSpPr>
          <p:nvPr userDrawn="1"/>
        </p:nvCxnSpPr>
        <p:spPr>
          <a:xfrm>
            <a:off x="-2611" y="4537075"/>
            <a:ext cx="9151374" cy="0"/>
          </a:xfrm>
          <a:prstGeom prst="line">
            <a:avLst/>
          </a:prstGeom>
          <a:ln w="38100">
            <a:solidFill>
              <a:srgbClr val="E179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-160439"/>
            <a:ext cx="7886700" cy="993775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Raleway" pitchFamily="2" charset="0"/>
              </a:defRPr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5E1C4DD8-865C-C029-88FB-A518BB378E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0377333-7794-47FA-B69D-7E175C985B28}" type="datetimeFigureOut">
              <a:rPr lang="en-US"/>
              <a:pPr>
                <a:defRPr/>
              </a:pPr>
              <a:t>9/4/25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C1EAB883-90F0-FA95-7B34-3CC54AC78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CC9472B4-5F36-B2D0-C6EC-F1EF78BB2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929598F-84E4-4F6A-B14E-280A5211E239}" type="slidenum">
              <a:rPr lang="en-US" altLang="nl-NL"/>
              <a:pPr>
                <a:defRPr/>
              </a:pPr>
              <a:t>‹#›</a:t>
            </a:fld>
            <a:endParaRPr lang="en-US" altLang="nl-NL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FE0FA95C-082E-BA14-65F8-F0C8B6F38EC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69291" y="4749921"/>
            <a:ext cx="892117" cy="291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59909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Rechte verbindingslijn 1">
            <a:extLst>
              <a:ext uri="{FF2B5EF4-FFF2-40B4-BE49-F238E27FC236}">
                <a16:creationId xmlns:a16="http://schemas.microsoft.com/office/drawing/2014/main" id="{035F280E-B694-F89D-E780-A65F67C12672}"/>
              </a:ext>
            </a:extLst>
          </p:cNvPr>
          <p:cNvCxnSpPr>
            <a:cxnSpLocks/>
          </p:cNvCxnSpPr>
          <p:nvPr userDrawn="1"/>
        </p:nvCxnSpPr>
        <p:spPr>
          <a:xfrm>
            <a:off x="0" y="4537075"/>
            <a:ext cx="9144000" cy="0"/>
          </a:xfrm>
          <a:prstGeom prst="line">
            <a:avLst/>
          </a:prstGeom>
          <a:ln w="38100">
            <a:solidFill>
              <a:srgbClr val="E179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34E27C3C-1411-2E49-F058-CB1EF84568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26F9FE0-BE48-4F3A-8724-D35FBAD29D59}" type="datetimeFigureOut">
              <a:rPr lang="en-US"/>
              <a:pPr>
                <a:defRPr/>
              </a:pPr>
              <a:t>9/4/25</a:t>
            </a:fld>
            <a:endParaRPr 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6912487C-8B3A-9D24-22FF-BA14C5F964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3391F5D-F5B1-2CFC-550B-1E5AB33295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6632CE7-BAEA-4F9C-9E78-BBE46BC555CF}" type="slidenum">
              <a:rPr lang="en-US" altLang="nl-NL"/>
              <a:pPr>
                <a:defRPr/>
              </a:pPr>
              <a:t>‹#›</a:t>
            </a:fld>
            <a:endParaRPr lang="en-US" altLang="nl-NL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A6E7CDB3-4488-7047-D87F-FD268310DC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69291" y="4749921"/>
            <a:ext cx="892117" cy="291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62836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hoek 4">
            <a:extLst>
              <a:ext uri="{FF2B5EF4-FFF2-40B4-BE49-F238E27FC236}">
                <a16:creationId xmlns:a16="http://schemas.microsoft.com/office/drawing/2014/main" id="{CC40A30A-8490-6663-B663-F5B4A3552085}"/>
              </a:ext>
            </a:extLst>
          </p:cNvPr>
          <p:cNvSpPr/>
          <p:nvPr userDrawn="1"/>
        </p:nvSpPr>
        <p:spPr>
          <a:xfrm>
            <a:off x="3775075" y="628650"/>
            <a:ext cx="4879975" cy="3887788"/>
          </a:xfrm>
          <a:prstGeom prst="rect">
            <a:avLst/>
          </a:prstGeom>
          <a:solidFill>
            <a:srgbClr val="E179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nl-NL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 b="0">
                <a:latin typeface="Raleway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Raleway" pitchFamily="2" charset="0"/>
              </a:defRPr>
            </a:lvl1pPr>
            <a:lvl2pPr>
              <a:defRPr sz="2100">
                <a:solidFill>
                  <a:schemeClr val="bg1"/>
                </a:solidFill>
                <a:latin typeface="Raleway" pitchFamily="2" charset="0"/>
              </a:defRPr>
            </a:lvl2pPr>
            <a:lvl3pPr>
              <a:defRPr sz="1800">
                <a:solidFill>
                  <a:schemeClr val="bg1"/>
                </a:solidFill>
                <a:latin typeface="Raleway" pitchFamily="2" charset="0"/>
              </a:defRPr>
            </a:lvl3pPr>
            <a:lvl4pPr>
              <a:defRPr sz="1500">
                <a:solidFill>
                  <a:schemeClr val="bg1"/>
                </a:solidFill>
                <a:latin typeface="Raleway" pitchFamily="2" charset="0"/>
              </a:defRPr>
            </a:lvl4pPr>
            <a:lvl5pPr>
              <a:defRPr sz="1500">
                <a:solidFill>
                  <a:schemeClr val="bg1"/>
                </a:solidFill>
                <a:latin typeface="Raleway" pitchFamily="2" charset="0"/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>
                <a:latin typeface="Raleway" pitchFamily="2" charset="0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9AE48182-41E8-9660-A601-317D860A8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648202-DF75-4213-9DEA-E606689D014E}" type="datetimeFigureOut">
              <a:rPr lang="en-US"/>
              <a:pPr>
                <a:defRPr/>
              </a:pPr>
              <a:t>9/4/25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CA17F237-7CB1-9098-E04F-AE4734D84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12A53FDF-B324-FE6C-78E9-4F020FF25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CBDCA6-6175-406D-8AE9-7B3CA7BDFC89}" type="slidenum">
              <a:rPr lang="en-US" altLang="nl-NL"/>
              <a:pPr>
                <a:defRPr/>
              </a:pPr>
              <a:t>‹#›</a:t>
            </a:fld>
            <a:endParaRPr lang="en-US" altLang="nl-NL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49CE3429-F828-1902-BEBE-65E8597B4B9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69291" y="4749921"/>
            <a:ext cx="892117" cy="291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59664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C94132B9-D3EC-0991-1A60-C462C487EA1F}"/>
              </a:ext>
            </a:extLst>
          </p:cNvPr>
          <p:cNvSpPr/>
          <p:nvPr userDrawn="1"/>
        </p:nvSpPr>
        <p:spPr>
          <a:xfrm>
            <a:off x="536575" y="247650"/>
            <a:ext cx="3128963" cy="4240213"/>
          </a:xfrm>
          <a:prstGeom prst="rect">
            <a:avLst/>
          </a:prstGeom>
          <a:noFill/>
          <a:ln w="25400">
            <a:solidFill>
              <a:srgbClr val="E179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nl-NL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>
                <a:latin typeface="Raleway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rtlCol="0">
            <a:normAutofit/>
          </a:bodyPr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>
                <a:latin typeface="Raleway" pitchFamily="2" charset="0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F0919DA5-49E2-0CCF-974A-A648A3290E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561F23-EA88-4E9E-AA11-E99D2A695B44}" type="datetimeFigureOut">
              <a:rPr lang="en-US"/>
              <a:pPr>
                <a:defRPr/>
              </a:pPr>
              <a:t>9/4/25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8441050C-24AB-D894-08F7-4579F6346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715F06C0-041C-B64A-ECAC-EEC2D5D98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872EBB3-4A1F-45A3-AFAB-1BE76FFF79A7}" type="slidenum">
              <a:rPr lang="en-US" altLang="nl-NL"/>
              <a:pPr>
                <a:defRPr/>
              </a:pPr>
              <a:t>‹#›</a:t>
            </a:fld>
            <a:endParaRPr lang="en-US" altLang="nl-NL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25C8E26-AFEA-208E-CCD6-3EFE94B11E2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69291" y="4749921"/>
            <a:ext cx="892117" cy="291979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0DC892BF-2D50-75CC-A6FD-F4BCF267A47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97889" y="101600"/>
            <a:ext cx="1942803" cy="2225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19586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hoek 1">
            <a:extLst>
              <a:ext uri="{FF2B5EF4-FFF2-40B4-BE49-F238E27FC236}">
                <a16:creationId xmlns:a16="http://schemas.microsoft.com/office/drawing/2014/main" id="{D3541DEF-8DCA-B97C-C3F6-8377C7FC1699}"/>
              </a:ext>
            </a:extLst>
          </p:cNvPr>
          <p:cNvSpPr/>
          <p:nvPr userDrawn="1"/>
        </p:nvSpPr>
        <p:spPr>
          <a:xfrm>
            <a:off x="4484688" y="1379538"/>
            <a:ext cx="4659312" cy="2922587"/>
          </a:xfrm>
          <a:prstGeom prst="rect">
            <a:avLst/>
          </a:prstGeom>
          <a:solidFill>
            <a:srgbClr val="E179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nl-NL">
              <a:solidFill>
                <a:srgbClr val="FF6D00"/>
              </a:solidFill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4574894" y="1477109"/>
            <a:ext cx="4569107" cy="2711547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lvl="0"/>
            <a:endParaRPr lang="id-ID" noProof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14903889-B24E-9BF9-11BB-82539A13553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69291" y="4749921"/>
            <a:ext cx="892117" cy="291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98923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hoek 1">
            <a:extLst>
              <a:ext uri="{FF2B5EF4-FFF2-40B4-BE49-F238E27FC236}">
                <a16:creationId xmlns:a16="http://schemas.microsoft.com/office/drawing/2014/main" id="{D3541DEF-8DCA-B97C-C3F6-8377C7FC1699}"/>
              </a:ext>
            </a:extLst>
          </p:cNvPr>
          <p:cNvSpPr/>
          <p:nvPr userDrawn="1"/>
        </p:nvSpPr>
        <p:spPr>
          <a:xfrm>
            <a:off x="4484688" y="1379538"/>
            <a:ext cx="4659312" cy="2922587"/>
          </a:xfrm>
          <a:prstGeom prst="rect">
            <a:avLst/>
          </a:prstGeom>
          <a:solidFill>
            <a:srgbClr val="E179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nl-NL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4574894" y="1477109"/>
            <a:ext cx="4569107" cy="2711547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lvl="0"/>
            <a:endParaRPr lang="id-ID" noProof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491C34A8-FE90-27FB-8BB9-AD468ACCA2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69291" y="4749921"/>
            <a:ext cx="892117" cy="291979"/>
          </a:xfrm>
          <a:prstGeom prst="rect">
            <a:avLst/>
          </a:prstGeom>
        </p:spPr>
      </p:pic>
      <p:sp>
        <p:nvSpPr>
          <p:cNvPr id="5" name="Rechthoek 4">
            <a:extLst>
              <a:ext uri="{FF2B5EF4-FFF2-40B4-BE49-F238E27FC236}">
                <a16:creationId xmlns:a16="http://schemas.microsoft.com/office/drawing/2014/main" id="{07CB5090-9C9F-16AC-6648-3B8A9A476871}"/>
              </a:ext>
            </a:extLst>
          </p:cNvPr>
          <p:cNvSpPr/>
          <p:nvPr userDrawn="1"/>
        </p:nvSpPr>
        <p:spPr>
          <a:xfrm>
            <a:off x="0" y="108088"/>
            <a:ext cx="4405985" cy="2684826"/>
          </a:xfrm>
          <a:prstGeom prst="rect">
            <a:avLst/>
          </a:prstGeom>
          <a:solidFill>
            <a:srgbClr val="E179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nl-NL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7A2F9987-277D-7E83-8994-E0F602AC270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90207" y="205659"/>
            <a:ext cx="4120387" cy="2490954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lvl="0"/>
            <a:endParaRPr lang="id-ID" noProof="0"/>
          </a:p>
        </p:txBody>
      </p:sp>
    </p:spTree>
    <p:extLst>
      <p:ext uri="{BB962C8B-B14F-4D97-AF65-F5344CB8AC3E}">
        <p14:creationId xmlns:p14="http://schemas.microsoft.com/office/powerpoint/2010/main" val="49878433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hoek 1">
            <a:extLst>
              <a:ext uri="{FF2B5EF4-FFF2-40B4-BE49-F238E27FC236}">
                <a16:creationId xmlns:a16="http://schemas.microsoft.com/office/drawing/2014/main" id="{A533B8C5-C96F-A040-4299-459F6822A65C}"/>
              </a:ext>
            </a:extLst>
          </p:cNvPr>
          <p:cNvSpPr/>
          <p:nvPr userDrawn="1"/>
        </p:nvSpPr>
        <p:spPr>
          <a:xfrm>
            <a:off x="6030913" y="0"/>
            <a:ext cx="3113087" cy="4632325"/>
          </a:xfrm>
          <a:prstGeom prst="rect">
            <a:avLst/>
          </a:prstGeom>
          <a:solidFill>
            <a:srgbClr val="E179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nl-NL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6122505" y="1"/>
            <a:ext cx="3021496" cy="4536077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lvl="0"/>
            <a:endParaRPr lang="id-ID" noProof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6E3952DB-EBE0-90F7-F7B2-CE77FC92F26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69291" y="4749921"/>
            <a:ext cx="892117" cy="291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0222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73431258-7A98-B40A-1EA1-D25CB884EF7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" y="1"/>
            <a:ext cx="2973674" cy="22878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3600">
                <a:solidFill>
                  <a:schemeClr val="tx1"/>
                </a:solidFill>
                <a:latin typeface="Raleway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/>
                </a:solidFill>
                <a:latin typeface="Raleway" pitchFamily="2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4F5EFB35-932D-80F0-8E57-9CE022CFC5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6C115B1-CF78-4183-BC7E-D5E52FA8F377}" type="datetimeFigureOut">
              <a:rPr lang="en-US"/>
              <a:pPr>
                <a:defRPr/>
              </a:pPr>
              <a:t>9/4/25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E05903D3-2B77-BC36-24B1-33008B42CB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0E8B8D0C-3BED-C006-13B5-F80F28812C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A4D303-E7B5-464A-8A79-5BB6B3C265E7}" type="slidenum">
              <a:rPr lang="en-US" altLang="nl-NL"/>
              <a:pPr>
                <a:defRPr/>
              </a:pPr>
              <a:t>‹#›</a:t>
            </a:fld>
            <a:endParaRPr lang="en-US" altLang="nl-NL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B4C8053A-B9B9-DC0D-4AD0-61C190AC729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52107" y="4695676"/>
            <a:ext cx="892117" cy="291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07456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hoek 1">
            <a:extLst>
              <a:ext uri="{FF2B5EF4-FFF2-40B4-BE49-F238E27FC236}">
                <a16:creationId xmlns:a16="http://schemas.microsoft.com/office/drawing/2014/main" id="{A533B8C5-C96F-A040-4299-459F6822A65C}"/>
              </a:ext>
            </a:extLst>
          </p:cNvPr>
          <p:cNvSpPr/>
          <p:nvPr userDrawn="1"/>
        </p:nvSpPr>
        <p:spPr>
          <a:xfrm>
            <a:off x="6030913" y="0"/>
            <a:ext cx="3113087" cy="4632325"/>
          </a:xfrm>
          <a:prstGeom prst="rect">
            <a:avLst/>
          </a:prstGeom>
          <a:solidFill>
            <a:srgbClr val="E179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nl-NL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6122505" y="1"/>
            <a:ext cx="3021496" cy="4536077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lvl="0"/>
            <a:endParaRPr lang="id-ID" noProof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3C996452-EE5B-17F8-A511-5F3381E0A9D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69291" y="4749921"/>
            <a:ext cx="892117" cy="291979"/>
          </a:xfrm>
          <a:prstGeom prst="rect">
            <a:avLst/>
          </a:prstGeom>
        </p:spPr>
      </p:pic>
      <p:sp>
        <p:nvSpPr>
          <p:cNvPr id="7" name="Rechthoek 6">
            <a:extLst>
              <a:ext uri="{FF2B5EF4-FFF2-40B4-BE49-F238E27FC236}">
                <a16:creationId xmlns:a16="http://schemas.microsoft.com/office/drawing/2014/main" id="{9AF7036D-3A7D-AA13-CEC5-61067A844693}"/>
              </a:ext>
            </a:extLst>
          </p:cNvPr>
          <p:cNvSpPr/>
          <p:nvPr userDrawn="1"/>
        </p:nvSpPr>
        <p:spPr>
          <a:xfrm>
            <a:off x="0" y="505822"/>
            <a:ext cx="3113087" cy="4632325"/>
          </a:xfrm>
          <a:prstGeom prst="rect">
            <a:avLst/>
          </a:prstGeom>
          <a:solidFill>
            <a:srgbClr val="E179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nl-NL"/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85B53FEF-8299-C9ED-E1AF-E7ACA44BDEC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1" y="607423"/>
            <a:ext cx="3021496" cy="4536077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lvl="0"/>
            <a:endParaRPr lang="id-ID" noProof="0"/>
          </a:p>
        </p:txBody>
      </p:sp>
    </p:spTree>
    <p:extLst>
      <p:ext uri="{BB962C8B-B14F-4D97-AF65-F5344CB8AC3E}">
        <p14:creationId xmlns:p14="http://schemas.microsoft.com/office/powerpoint/2010/main" val="197805926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hoek 3">
            <a:extLst>
              <a:ext uri="{FF2B5EF4-FFF2-40B4-BE49-F238E27FC236}">
                <a16:creationId xmlns:a16="http://schemas.microsoft.com/office/drawing/2014/main" id="{8AF7F70A-7988-2C3E-08EE-5A3E1F845A4D}"/>
              </a:ext>
            </a:extLst>
          </p:cNvPr>
          <p:cNvSpPr/>
          <p:nvPr userDrawn="1"/>
        </p:nvSpPr>
        <p:spPr>
          <a:xfrm>
            <a:off x="193675" y="192088"/>
            <a:ext cx="8756650" cy="4759325"/>
          </a:xfrm>
          <a:prstGeom prst="rect">
            <a:avLst/>
          </a:prstGeom>
          <a:solidFill>
            <a:srgbClr val="31AE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nl-NL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3600">
                <a:solidFill>
                  <a:schemeClr val="bg1"/>
                </a:solidFill>
                <a:latin typeface="Raleway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bg1"/>
                </a:solidFill>
                <a:latin typeface="Raleway" pitchFamily="2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855F0D56-9F93-2C52-61D5-F02C5986CB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EDF6D4E-FEB3-4C87-AA38-18BF561D6404}" type="datetimeFigureOut">
              <a:rPr lang="en-US"/>
              <a:pPr>
                <a:defRPr/>
              </a:pPr>
              <a:t>9/4/25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37AEDF0C-5285-32BC-3639-9DBB2BBDA4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B8A1B13-CB81-9999-9570-54ECBD0709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257E262-42C3-4F59-A501-87DE746F4C45}" type="slidenum">
              <a:rPr lang="en-US" altLang="nl-NL"/>
              <a:pPr>
                <a:defRPr/>
              </a:pPr>
              <a:t>‹#›</a:t>
            </a:fld>
            <a:endParaRPr lang="en-US" altLang="nl-NL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B76F32E6-84F8-14B7-9AFF-A6FB8DC89BD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7950" y="3743412"/>
            <a:ext cx="2492375" cy="933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39723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1" descr="Afbeelding met tekst, tafel, bureau&#10;&#10;Automatisch gegenereerde beschrijving">
            <a:extLst>
              <a:ext uri="{FF2B5EF4-FFF2-40B4-BE49-F238E27FC236}">
                <a16:creationId xmlns:a16="http://schemas.microsoft.com/office/drawing/2014/main" id="{1AF8946D-1908-275E-3D78-5C3833825DD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1338" y="192088"/>
            <a:ext cx="7138987" cy="4759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hthoek 4">
            <a:extLst>
              <a:ext uri="{FF2B5EF4-FFF2-40B4-BE49-F238E27FC236}">
                <a16:creationId xmlns:a16="http://schemas.microsoft.com/office/drawing/2014/main" id="{82617871-8F95-9000-569B-200D75340015}"/>
              </a:ext>
            </a:extLst>
          </p:cNvPr>
          <p:cNvSpPr/>
          <p:nvPr userDrawn="1"/>
        </p:nvSpPr>
        <p:spPr>
          <a:xfrm>
            <a:off x="1811338" y="192088"/>
            <a:ext cx="7138987" cy="4759325"/>
          </a:xfrm>
          <a:prstGeom prst="rect">
            <a:avLst/>
          </a:prstGeom>
          <a:solidFill>
            <a:srgbClr val="31AE76">
              <a:alpha val="7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nl-NL"/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A3201E84-D712-15D5-CD10-D43897B7C815}"/>
              </a:ext>
            </a:extLst>
          </p:cNvPr>
          <p:cNvSpPr/>
          <p:nvPr userDrawn="1"/>
        </p:nvSpPr>
        <p:spPr>
          <a:xfrm>
            <a:off x="193675" y="192088"/>
            <a:ext cx="1617663" cy="4759325"/>
          </a:xfrm>
          <a:prstGeom prst="rect">
            <a:avLst/>
          </a:prstGeom>
          <a:solidFill>
            <a:srgbClr val="31AE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nl-NL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3600">
                <a:solidFill>
                  <a:schemeClr val="bg1"/>
                </a:solidFill>
                <a:latin typeface="Raleway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bg1"/>
                </a:solidFill>
                <a:latin typeface="Raleway" pitchFamily="2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41015AB6-AE0C-7BE2-E224-5431F8F1A8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2D5D654-C406-4DA2-95EC-429CFBFDD3B3}" type="datetimeFigureOut">
              <a:rPr lang="en-US"/>
              <a:pPr>
                <a:defRPr/>
              </a:pPr>
              <a:t>9/4/25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6216D69A-A903-9541-6FB3-BAD424952F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8CFADEE2-22A1-0560-5B86-056AA0B40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8358922-CC6F-48B0-9DA7-2A825EFB914F}" type="slidenum">
              <a:rPr lang="en-US" altLang="nl-NL"/>
              <a:pPr>
                <a:defRPr/>
              </a:pPr>
              <a:t>‹#›</a:t>
            </a:fld>
            <a:endParaRPr lang="en-US" altLang="nl-NL"/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C4959F98-31AD-51D6-CAF4-229C9122769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7950" y="3743412"/>
            <a:ext cx="2492375" cy="933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09004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sitekaart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619134"/>
            <a:ext cx="5084173" cy="993775"/>
          </a:xfrm>
        </p:spPr>
        <p:txBody>
          <a:bodyPr/>
          <a:lstStyle>
            <a:lvl1pPr algn="ctr">
              <a:defRPr sz="2800">
                <a:solidFill>
                  <a:srgbClr val="31AE76"/>
                </a:solidFill>
                <a:latin typeface="Raleway" pitchFamily="2" charset="0"/>
              </a:defRPr>
            </a:lvl1pPr>
          </a:lstStyle>
          <a:p>
            <a:r>
              <a:rPr lang="en-US"/>
              <a:t>Naam </a:t>
            </a:r>
            <a:r>
              <a:rPr lang="en-US" err="1"/>
              <a:t>persoon</a:t>
            </a:r>
            <a:endParaRPr lang="en-US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EF0E1F6A-2CC5-6F7A-ADFA-D3CB7D36C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286BB4B-0FAE-4DCE-A1D8-3E889443833D}" type="datetimeFigureOut">
              <a:rPr lang="en-US"/>
              <a:pPr>
                <a:defRPr/>
              </a:pPr>
              <a:t>9/4/25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A81AB6AA-3D05-3579-CE9B-8DF637286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7964D92-B747-AFB4-F342-44B9F5530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7A1B99-B03F-4B54-9730-7D21F8D3E1D2}" type="slidenum">
              <a:rPr lang="en-US" altLang="nl-NL"/>
              <a:pPr>
                <a:defRPr/>
              </a:pPr>
              <a:t>‹#›</a:t>
            </a:fld>
            <a:endParaRPr lang="en-US" altLang="nl-NL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871706FA-1532-2313-7BB6-DB8BAC32F8E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69291" y="4749921"/>
            <a:ext cx="892117" cy="291979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7A5F04A-F79A-8306-EBB2-9B310AFB0EC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28650" y="1612910"/>
            <a:ext cx="5084173" cy="1530349"/>
          </a:xfrm>
        </p:spPr>
        <p:txBody>
          <a:bodyPr/>
          <a:lstStyle>
            <a:lvl1pPr marL="0" indent="0" algn="ctr">
              <a:buClr>
                <a:srgbClr val="E49938"/>
              </a:buClr>
              <a:buNone/>
              <a:defRPr sz="1400">
                <a:latin typeface="Raleway" pitchFamily="2" charset="0"/>
              </a:defRPr>
            </a:lvl1pPr>
            <a:lvl2pPr marL="342900" indent="0">
              <a:buClr>
                <a:srgbClr val="E49938"/>
              </a:buClr>
              <a:buNone/>
              <a:defRPr>
                <a:latin typeface="Raleway" pitchFamily="2" charset="0"/>
              </a:defRPr>
            </a:lvl2pPr>
            <a:lvl3pPr marL="685800" indent="0">
              <a:buClr>
                <a:srgbClr val="E49938"/>
              </a:buClr>
              <a:buNone/>
              <a:defRPr>
                <a:latin typeface="Raleway" pitchFamily="2" charset="0"/>
              </a:defRPr>
            </a:lvl3pPr>
            <a:lvl4pPr marL="1028700" indent="0">
              <a:buClr>
                <a:srgbClr val="E49938"/>
              </a:buClr>
              <a:buNone/>
              <a:defRPr>
                <a:latin typeface="Raleway" pitchFamily="2" charset="0"/>
              </a:defRPr>
            </a:lvl4pPr>
            <a:lvl5pPr marL="1371600" indent="0">
              <a:buClr>
                <a:srgbClr val="E49938"/>
              </a:buClr>
              <a:buNone/>
              <a:defRPr>
                <a:latin typeface="Raleway" pitchFamily="2" charset="0"/>
              </a:defRPr>
            </a:lvl5pPr>
          </a:lstStyle>
          <a:p>
            <a:pPr lvl="0"/>
            <a:r>
              <a:rPr lang="en-US" err="1"/>
              <a:t>Titel</a:t>
            </a:r>
            <a:r>
              <a:rPr lang="en-US"/>
              <a:t> / </a:t>
            </a:r>
            <a:r>
              <a:rPr lang="en-US" err="1"/>
              <a:t>Functie</a:t>
            </a:r>
            <a:endParaRPr lang="en-US"/>
          </a:p>
          <a:p>
            <a:pPr lvl="0"/>
            <a:r>
              <a:rPr lang="en-US" err="1"/>
              <a:t>Telefoonnummer</a:t>
            </a:r>
            <a:endParaRPr lang="en-US"/>
          </a:p>
          <a:p>
            <a:pPr lvl="0"/>
            <a:r>
              <a:rPr lang="en-US"/>
              <a:t>E-mail</a:t>
            </a:r>
          </a:p>
          <a:p>
            <a:pPr lvl="0"/>
            <a:r>
              <a:rPr lang="en-US" err="1"/>
              <a:t>Adres</a:t>
            </a:r>
            <a:endParaRPr lang="en-US"/>
          </a:p>
        </p:txBody>
      </p:sp>
      <p:sp>
        <p:nvSpPr>
          <p:cNvPr id="3" name="Rechthoek 2">
            <a:extLst>
              <a:ext uri="{FF2B5EF4-FFF2-40B4-BE49-F238E27FC236}">
                <a16:creationId xmlns:a16="http://schemas.microsoft.com/office/drawing/2014/main" id="{583382E9-15AE-153A-C641-B4BE6887F01F}"/>
              </a:ext>
            </a:extLst>
          </p:cNvPr>
          <p:cNvSpPr/>
          <p:nvPr userDrawn="1"/>
        </p:nvSpPr>
        <p:spPr>
          <a:xfrm>
            <a:off x="0" y="3048000"/>
            <a:ext cx="5867400" cy="400050"/>
          </a:xfrm>
          <a:prstGeom prst="rect">
            <a:avLst/>
          </a:prstGeom>
          <a:solidFill>
            <a:srgbClr val="31AE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DD1EE99-329B-DBFF-A09A-984C218BEF02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195888" y="1438275"/>
            <a:ext cx="2424112" cy="2005012"/>
          </a:xfrm>
        </p:spPr>
        <p:txBody>
          <a:bodyPr/>
          <a:lstStyle>
            <a:lvl1pPr marL="0" indent="0" algn="ctr">
              <a:buClr>
                <a:srgbClr val="E49938"/>
              </a:buClr>
              <a:buNone/>
              <a:defRPr sz="1400">
                <a:latin typeface="Raleway" pitchFamily="2" charset="0"/>
              </a:defRPr>
            </a:lvl1pPr>
            <a:lvl2pPr marL="342900" indent="0">
              <a:buClr>
                <a:srgbClr val="E49938"/>
              </a:buClr>
              <a:buNone/>
              <a:defRPr>
                <a:latin typeface="Raleway" pitchFamily="2" charset="0"/>
              </a:defRPr>
            </a:lvl2pPr>
            <a:lvl3pPr marL="685800" indent="0">
              <a:buClr>
                <a:srgbClr val="E49938"/>
              </a:buClr>
              <a:buNone/>
              <a:defRPr>
                <a:latin typeface="Raleway" pitchFamily="2" charset="0"/>
              </a:defRPr>
            </a:lvl3pPr>
            <a:lvl4pPr marL="1028700" indent="0">
              <a:buClr>
                <a:srgbClr val="E49938"/>
              </a:buClr>
              <a:buNone/>
              <a:defRPr>
                <a:latin typeface="Raleway" pitchFamily="2" charset="0"/>
              </a:defRPr>
            </a:lvl4pPr>
            <a:lvl5pPr marL="1371600" indent="0">
              <a:buClr>
                <a:srgbClr val="E49938"/>
              </a:buClr>
              <a:buNone/>
              <a:defRPr>
                <a:latin typeface="Raleway" pitchFamily="2" charset="0"/>
              </a:defRPr>
            </a:lvl5pPr>
          </a:lstStyle>
          <a:p>
            <a:pPr lvl="0"/>
            <a:r>
              <a:rPr lang="en-US"/>
              <a:t>Avatar</a:t>
            </a:r>
          </a:p>
        </p:txBody>
      </p:sp>
    </p:spTree>
    <p:extLst>
      <p:ext uri="{BB962C8B-B14F-4D97-AF65-F5344CB8AC3E}">
        <p14:creationId xmlns:p14="http://schemas.microsoft.com/office/powerpoint/2010/main" val="85953124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3600">
                <a:solidFill>
                  <a:schemeClr val="tx1"/>
                </a:solidFill>
                <a:latin typeface="Raleway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/>
                </a:solidFill>
                <a:latin typeface="Raleway" pitchFamily="2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4F5EFB35-932D-80F0-8E57-9CE022CFC5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6C115B1-CF78-4183-BC7E-D5E52FA8F377}" type="datetimeFigureOut">
              <a:rPr lang="en-US"/>
              <a:pPr>
                <a:defRPr/>
              </a:pPr>
              <a:t>9/4/25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E05903D3-2B77-BC36-24B1-33008B42CB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0E8B8D0C-3BED-C006-13B5-F80F28812C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A4D303-E7B5-464A-8A79-5BB6B3C265E7}" type="slidenum">
              <a:rPr lang="en-US" altLang="nl-NL"/>
              <a:pPr>
                <a:defRPr/>
              </a:pPr>
              <a:t>‹#›</a:t>
            </a:fld>
            <a:endParaRPr lang="en-US" altLang="nl-NL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7C669C98-C909-D994-CF20-8AFED661EE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69291" y="4749921"/>
            <a:ext cx="892117" cy="291979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B7A5572C-8DEE-B757-0796-3FF2AFA531C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" y="1"/>
            <a:ext cx="2973674" cy="2287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32991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EBA3F6DA-CF45-FA7A-CFD5-DF53BF2E259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4122"/>
          <a:stretch/>
        </p:blipFill>
        <p:spPr>
          <a:xfrm>
            <a:off x="0" y="-17457"/>
            <a:ext cx="9144000" cy="9937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-25424"/>
            <a:ext cx="5084173" cy="993775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  <a:latin typeface="Raleway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EF0E1F6A-2CC5-6F7A-ADFA-D3CB7D36C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286BB4B-0FAE-4DCE-A1D8-3E889443833D}" type="datetimeFigureOut">
              <a:rPr lang="en-US"/>
              <a:pPr>
                <a:defRPr/>
              </a:pPr>
              <a:t>9/4/25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A81AB6AA-3D05-3579-CE9B-8DF637286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7964D92-B747-AFB4-F342-44B9F5530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7A1B99-B03F-4B54-9730-7D21F8D3E1D2}" type="slidenum">
              <a:rPr lang="en-US" altLang="nl-NL"/>
              <a:pPr>
                <a:defRPr/>
              </a:pPr>
              <a:t>‹#›</a:t>
            </a:fld>
            <a:endParaRPr lang="en-US" altLang="nl-NL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264963B8-F4B5-D38E-D736-7DE0912A43D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69291" y="4749921"/>
            <a:ext cx="892117" cy="291979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987D8A8-DF8E-A110-A4FC-0D6942819C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28738"/>
            <a:ext cx="7886700" cy="3303587"/>
          </a:xfrm>
        </p:spPr>
        <p:txBody>
          <a:bodyPr/>
          <a:lstStyle>
            <a:lvl1pPr>
              <a:buClr>
                <a:srgbClr val="E17923"/>
              </a:buClr>
              <a:defRPr>
                <a:latin typeface="Raleway" pitchFamily="2" charset="0"/>
              </a:defRPr>
            </a:lvl1pPr>
            <a:lvl2pPr>
              <a:buClr>
                <a:srgbClr val="E17923"/>
              </a:buClr>
              <a:defRPr>
                <a:latin typeface="Raleway" pitchFamily="2" charset="0"/>
              </a:defRPr>
            </a:lvl2pPr>
            <a:lvl3pPr>
              <a:buClr>
                <a:srgbClr val="E17923"/>
              </a:buClr>
              <a:defRPr>
                <a:latin typeface="Raleway" pitchFamily="2" charset="0"/>
              </a:defRPr>
            </a:lvl3pPr>
            <a:lvl4pPr>
              <a:buClr>
                <a:srgbClr val="E17923"/>
              </a:buClr>
              <a:defRPr>
                <a:latin typeface="Raleway" pitchFamily="2" charset="0"/>
              </a:defRPr>
            </a:lvl4pPr>
            <a:lvl5pPr>
              <a:buClr>
                <a:srgbClr val="E17923"/>
              </a:buClr>
              <a:defRPr>
                <a:latin typeface="Raleway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5114480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1" descr="Afbeelding met persoon, binnen, vloer&#10;&#10;Automatisch gegenereerde beschrijving">
            <a:extLst>
              <a:ext uri="{FF2B5EF4-FFF2-40B4-BE49-F238E27FC236}">
                <a16:creationId xmlns:a16="http://schemas.microsoft.com/office/drawing/2014/main" id="{79B4593F-06B6-6267-22CA-FA5B55E9F9D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2325" y="-334963"/>
            <a:ext cx="4576763" cy="3051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97F88428-B462-ED22-7944-5D4A65ABB1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9144000" cy="36099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>
                <a:solidFill>
                  <a:schemeClr val="bg1"/>
                </a:solidFill>
                <a:latin typeface="Raleway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688080"/>
            <a:ext cx="7886700" cy="879158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  <a:latin typeface="Raleway" pitchFamily="2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AD9469AD-3126-6821-12C0-75EAA24D99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02BCADE-069C-4FE4-BEED-47A158D19090}" type="datetimeFigureOut">
              <a:rPr lang="en-US"/>
              <a:pPr>
                <a:defRPr/>
              </a:pPr>
              <a:t>9/4/25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27C79475-AE40-F723-2319-3A1AA9B6BE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CB0719E-F62E-5959-818F-C4041A1947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A3D6EE-9165-415A-ADB9-2BCE330C251F}" type="slidenum">
              <a:rPr lang="en-US" altLang="nl-NL"/>
              <a:pPr>
                <a:defRPr/>
              </a:pPr>
              <a:t>‹#›</a:t>
            </a:fld>
            <a:endParaRPr lang="en-US" altLang="nl-NL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75C8EEC-2A37-71E0-576F-5EE6D197A5F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069291" y="4749921"/>
            <a:ext cx="892117" cy="291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43920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Rechte verbindingslijn 4">
            <a:extLst>
              <a:ext uri="{FF2B5EF4-FFF2-40B4-BE49-F238E27FC236}">
                <a16:creationId xmlns:a16="http://schemas.microsoft.com/office/drawing/2014/main" id="{6B918DD7-CA80-D660-92CB-971673FB0AD0}"/>
              </a:ext>
            </a:extLst>
          </p:cNvPr>
          <p:cNvCxnSpPr/>
          <p:nvPr userDrawn="1"/>
        </p:nvCxnSpPr>
        <p:spPr>
          <a:xfrm>
            <a:off x="0" y="1031875"/>
            <a:ext cx="6300788" cy="0"/>
          </a:xfrm>
          <a:prstGeom prst="line">
            <a:avLst/>
          </a:prstGeom>
          <a:ln w="25400">
            <a:solidFill>
              <a:srgbClr val="31AE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Rechte verbindingslijn 5">
            <a:extLst>
              <a:ext uri="{FF2B5EF4-FFF2-40B4-BE49-F238E27FC236}">
                <a16:creationId xmlns:a16="http://schemas.microsoft.com/office/drawing/2014/main" id="{8ED4CDAC-EAFF-E420-879D-EF2B17029929}"/>
              </a:ext>
            </a:extLst>
          </p:cNvPr>
          <p:cNvCxnSpPr/>
          <p:nvPr userDrawn="1"/>
        </p:nvCxnSpPr>
        <p:spPr>
          <a:xfrm flipV="1">
            <a:off x="4572000" y="1363663"/>
            <a:ext cx="0" cy="3095625"/>
          </a:xfrm>
          <a:prstGeom prst="line">
            <a:avLst/>
          </a:prstGeom>
          <a:ln w="25400">
            <a:solidFill>
              <a:srgbClr val="31AE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Raleway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>
            <a:lvl1pPr>
              <a:buClr>
                <a:srgbClr val="31AE76"/>
              </a:buClr>
              <a:defRPr>
                <a:latin typeface="Raleway" pitchFamily="2" charset="0"/>
              </a:defRPr>
            </a:lvl1pPr>
            <a:lvl2pPr>
              <a:buClr>
                <a:srgbClr val="31AE76"/>
              </a:buClr>
              <a:defRPr>
                <a:latin typeface="Raleway" pitchFamily="2" charset="0"/>
              </a:defRPr>
            </a:lvl2pPr>
            <a:lvl3pPr>
              <a:buClr>
                <a:srgbClr val="31AE76"/>
              </a:buClr>
              <a:defRPr>
                <a:latin typeface="Raleway" pitchFamily="2" charset="0"/>
              </a:defRPr>
            </a:lvl3pPr>
            <a:lvl4pPr>
              <a:buClr>
                <a:srgbClr val="31AE76"/>
              </a:buClr>
              <a:defRPr>
                <a:latin typeface="Raleway" pitchFamily="2" charset="0"/>
              </a:defRPr>
            </a:lvl4pPr>
            <a:lvl5pPr>
              <a:buClr>
                <a:srgbClr val="31AE76"/>
              </a:buClr>
              <a:defRPr>
                <a:latin typeface="Raleway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>
            <a:lvl1pPr>
              <a:buClr>
                <a:srgbClr val="31AE76"/>
              </a:buClr>
              <a:defRPr>
                <a:latin typeface="Raleway" pitchFamily="2" charset="0"/>
              </a:defRPr>
            </a:lvl1pPr>
            <a:lvl2pPr>
              <a:buClr>
                <a:srgbClr val="31AE76"/>
              </a:buClr>
              <a:defRPr>
                <a:latin typeface="Raleway" pitchFamily="2" charset="0"/>
              </a:defRPr>
            </a:lvl2pPr>
            <a:lvl3pPr>
              <a:buClr>
                <a:srgbClr val="31AE76"/>
              </a:buClr>
              <a:defRPr>
                <a:latin typeface="Raleway" pitchFamily="2" charset="0"/>
              </a:defRPr>
            </a:lvl3pPr>
            <a:lvl4pPr>
              <a:buClr>
                <a:srgbClr val="31AE76"/>
              </a:buClr>
              <a:defRPr>
                <a:latin typeface="Raleway" pitchFamily="2" charset="0"/>
              </a:defRPr>
            </a:lvl4pPr>
            <a:lvl5pPr>
              <a:buClr>
                <a:srgbClr val="31AE76"/>
              </a:buClr>
              <a:defRPr>
                <a:latin typeface="Raleway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225E5C1F-A7FE-9918-D8F6-D0E8AC04B0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B1FB472-ED63-48D6-A2FF-567ECA3631B2}" type="datetimeFigureOut">
              <a:rPr lang="en-US"/>
              <a:pPr>
                <a:defRPr/>
              </a:pPr>
              <a:t>9/4/25</a:t>
            </a:fld>
            <a:endParaRPr lang="en-US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82B5E29-C712-921C-D38A-A5DC5B5C38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302D8A5B-1916-8FFB-6A98-B807F1712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493DDFB-52D2-439B-8975-B9734AB46D90}" type="slidenum">
              <a:rPr lang="en-US" altLang="nl-NL"/>
              <a:pPr>
                <a:defRPr/>
              </a:pPr>
              <a:t>‹#›</a:t>
            </a:fld>
            <a:endParaRPr lang="en-US" altLang="nl-NL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F93742E9-07DE-4AC7-4EF5-B0504BA08AC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69291" y="4749921"/>
            <a:ext cx="892117" cy="291979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B1C550D7-3B63-B371-6CB3-29602D299E4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" y="3448595"/>
            <a:ext cx="1126326" cy="1694904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F002CEF1-E234-A7A5-FB84-C59A478BBCB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>
            <a:off x="8017673" y="0"/>
            <a:ext cx="1126326" cy="1694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24510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>
            <a:lvl1pPr>
              <a:defRPr b="0">
                <a:solidFill>
                  <a:schemeClr val="tx1"/>
                </a:solidFill>
                <a:latin typeface="Raleway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>
                <a:latin typeface="Raleway" pitchFamily="2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>
            <a:lvl1pPr>
              <a:defRPr>
                <a:latin typeface="Raleway" pitchFamily="2" charset="0"/>
              </a:defRPr>
            </a:lvl1pPr>
            <a:lvl2pPr>
              <a:defRPr>
                <a:latin typeface="Raleway" pitchFamily="2" charset="0"/>
              </a:defRPr>
            </a:lvl2pPr>
            <a:lvl3pPr>
              <a:defRPr>
                <a:latin typeface="Raleway" pitchFamily="2" charset="0"/>
              </a:defRPr>
            </a:lvl3pPr>
            <a:lvl4pPr>
              <a:defRPr>
                <a:latin typeface="Raleway" pitchFamily="2" charset="0"/>
              </a:defRPr>
            </a:lvl4pPr>
            <a:lvl5pPr>
              <a:defRPr>
                <a:latin typeface="Raleway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>
                <a:latin typeface="Raleway" pitchFamily="2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F2AF16A7-9138-2597-4E55-3BDF0AB8C7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23A64EC-905D-4C05-AF47-BB51A89AEAEA}" type="datetimeFigureOut">
              <a:rPr lang="en-US"/>
              <a:pPr>
                <a:defRPr/>
              </a:pPr>
              <a:t>9/4/25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69A0004B-2AA3-40C9-D92F-F506F1014F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C3DB09A2-E7AB-BF1F-A976-F75E1D4C7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F07F9F-0985-4283-9AF9-9FB32938BA52}" type="slidenum">
              <a:rPr lang="en-US" altLang="nl-NL"/>
              <a:pPr>
                <a:defRPr/>
              </a:pPr>
              <a:t>‹#›</a:t>
            </a:fld>
            <a:endParaRPr lang="en-US" altLang="nl-NL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0C918076-36B8-0C35-40EB-77CD993BC3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69291" y="4749921"/>
            <a:ext cx="892117" cy="291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17679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1">
            <a:extLst>
              <a:ext uri="{FF2B5EF4-FFF2-40B4-BE49-F238E27FC236}">
                <a16:creationId xmlns:a16="http://schemas.microsoft.com/office/drawing/2014/main" id="{525D81A0-BBA6-C0A3-3605-9753BBB9B8E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84138"/>
            <a:ext cx="9144000" cy="171132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Raleway" pitchFamily="2" charset="0"/>
              </a:defRPr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C2CA8F-93C6-1EA6-66E6-0C44CCC43D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16DA41-5A0F-4C61-92D3-2B4FB203045D}" type="datetimeFigureOut">
              <a:rPr lang="en-US"/>
              <a:pPr>
                <a:defRPr/>
              </a:pPr>
              <a:t>9/4/25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496740-19C4-78D2-6C51-EB5872CD10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38B591-2924-E3AE-3D82-6E98120E3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FC99D7E-E340-43BE-9DB1-E08B127C332F}" type="slidenum">
              <a:rPr lang="en-US" altLang="nl-NL"/>
              <a:pPr>
                <a:defRPr/>
              </a:pPr>
              <a:t>‹#›</a:t>
            </a:fld>
            <a:endParaRPr lang="en-US" altLang="nl-NL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93AF29EB-17BA-D3D5-4C96-CCB00B8718A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69291" y="4749921"/>
            <a:ext cx="892117" cy="291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8559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F2D46C04-51D2-A379-E3A4-611BD1C12E3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2938"/>
          <a:stretch/>
        </p:blipFill>
        <p:spPr>
          <a:xfrm>
            <a:off x="0" y="-15501"/>
            <a:ext cx="9144000" cy="1009275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37509"/>
            <a:ext cx="7886700" cy="2794816"/>
          </a:xfrm>
        </p:spPr>
        <p:txBody>
          <a:bodyPr/>
          <a:lstStyle>
            <a:lvl1pPr>
              <a:buClr>
                <a:srgbClr val="E17923"/>
              </a:buClr>
              <a:defRPr>
                <a:latin typeface="Raleway" pitchFamily="2" charset="0"/>
              </a:defRPr>
            </a:lvl1pPr>
            <a:lvl2pPr>
              <a:buClr>
                <a:srgbClr val="E17923"/>
              </a:buClr>
              <a:defRPr>
                <a:latin typeface="Raleway" pitchFamily="2" charset="0"/>
              </a:defRPr>
            </a:lvl2pPr>
            <a:lvl3pPr>
              <a:buClr>
                <a:srgbClr val="E17923"/>
              </a:buClr>
              <a:defRPr>
                <a:latin typeface="Raleway" pitchFamily="2" charset="0"/>
              </a:defRPr>
            </a:lvl3pPr>
            <a:lvl4pPr>
              <a:buClr>
                <a:srgbClr val="E17923"/>
              </a:buClr>
              <a:defRPr>
                <a:latin typeface="Raleway" pitchFamily="2" charset="0"/>
              </a:defRPr>
            </a:lvl4pPr>
            <a:lvl5pPr>
              <a:buClr>
                <a:srgbClr val="E17923"/>
              </a:buClr>
              <a:defRPr>
                <a:latin typeface="Raleway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5084173" cy="993775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  <a:latin typeface="Raleway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EF0E1F6A-2CC5-6F7A-ADFA-D3CB7D36C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286BB4B-0FAE-4DCE-A1D8-3E889443833D}" type="datetimeFigureOut">
              <a:rPr lang="en-US"/>
              <a:pPr>
                <a:defRPr/>
              </a:pPr>
              <a:t>9/4/25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A81AB6AA-3D05-3579-CE9B-8DF637286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7964D92-B747-AFB4-F342-44B9F5530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7A1B99-B03F-4B54-9730-7D21F8D3E1D2}" type="slidenum">
              <a:rPr lang="en-US" altLang="nl-NL"/>
              <a:pPr>
                <a:defRPr/>
              </a:pPr>
              <a:t>‹#›</a:t>
            </a:fld>
            <a:endParaRPr lang="en-US" altLang="nl-NL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871706FA-1532-2313-7BB6-DB8BAC32F8E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52107" y="4734421"/>
            <a:ext cx="892117" cy="291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6730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Rechte verbindingslijn 1">
            <a:extLst>
              <a:ext uri="{FF2B5EF4-FFF2-40B4-BE49-F238E27FC236}">
                <a16:creationId xmlns:a16="http://schemas.microsoft.com/office/drawing/2014/main" id="{035F280E-B694-F89D-E780-A65F67C12672}"/>
              </a:ext>
            </a:extLst>
          </p:cNvPr>
          <p:cNvCxnSpPr>
            <a:cxnSpLocks/>
          </p:cNvCxnSpPr>
          <p:nvPr userDrawn="1"/>
        </p:nvCxnSpPr>
        <p:spPr>
          <a:xfrm>
            <a:off x="0" y="4537075"/>
            <a:ext cx="9144000" cy="0"/>
          </a:xfrm>
          <a:prstGeom prst="line">
            <a:avLst/>
          </a:prstGeom>
          <a:ln w="38100">
            <a:solidFill>
              <a:srgbClr val="31AE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34E27C3C-1411-2E49-F058-CB1EF84568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26F9FE0-BE48-4F3A-8724-D35FBAD29D59}" type="datetimeFigureOut">
              <a:rPr lang="en-US"/>
              <a:pPr>
                <a:defRPr/>
              </a:pPr>
              <a:t>9/4/25</a:t>
            </a:fld>
            <a:endParaRPr 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6912487C-8B3A-9D24-22FF-BA14C5F964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3391F5D-F5B1-2CFC-550B-1E5AB33295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6632CE7-BAEA-4F9C-9E78-BBE46BC555CF}" type="slidenum">
              <a:rPr lang="en-US" altLang="nl-NL"/>
              <a:pPr>
                <a:defRPr/>
              </a:pPr>
              <a:t>‹#›</a:t>
            </a:fld>
            <a:endParaRPr lang="en-US" altLang="nl-NL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AA087BB5-8201-6456-741A-3983FA5BE87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69291" y="4749921"/>
            <a:ext cx="892117" cy="291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01958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hoek 4">
            <a:extLst>
              <a:ext uri="{FF2B5EF4-FFF2-40B4-BE49-F238E27FC236}">
                <a16:creationId xmlns:a16="http://schemas.microsoft.com/office/drawing/2014/main" id="{CC40A30A-8490-6663-B663-F5B4A3552085}"/>
              </a:ext>
            </a:extLst>
          </p:cNvPr>
          <p:cNvSpPr/>
          <p:nvPr userDrawn="1"/>
        </p:nvSpPr>
        <p:spPr>
          <a:xfrm>
            <a:off x="3775075" y="628650"/>
            <a:ext cx="4879975" cy="3887788"/>
          </a:xfrm>
          <a:prstGeom prst="rect">
            <a:avLst/>
          </a:prstGeom>
          <a:solidFill>
            <a:srgbClr val="31AE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nl-NL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 b="0">
                <a:solidFill>
                  <a:schemeClr val="tx1"/>
                </a:solidFill>
                <a:latin typeface="Raleway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Raleway" pitchFamily="2" charset="0"/>
              </a:defRPr>
            </a:lvl1pPr>
            <a:lvl2pPr>
              <a:defRPr sz="2100">
                <a:solidFill>
                  <a:schemeClr val="bg1"/>
                </a:solidFill>
                <a:latin typeface="Raleway" pitchFamily="2" charset="0"/>
              </a:defRPr>
            </a:lvl2pPr>
            <a:lvl3pPr>
              <a:defRPr sz="1800">
                <a:solidFill>
                  <a:schemeClr val="bg1"/>
                </a:solidFill>
                <a:latin typeface="Raleway" pitchFamily="2" charset="0"/>
              </a:defRPr>
            </a:lvl3pPr>
            <a:lvl4pPr>
              <a:defRPr sz="1500">
                <a:solidFill>
                  <a:schemeClr val="bg1"/>
                </a:solidFill>
                <a:latin typeface="Raleway" pitchFamily="2" charset="0"/>
              </a:defRPr>
            </a:lvl4pPr>
            <a:lvl5pPr>
              <a:defRPr sz="1500">
                <a:solidFill>
                  <a:schemeClr val="bg1"/>
                </a:solidFill>
                <a:latin typeface="Raleway" pitchFamily="2" charset="0"/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>
                <a:latin typeface="Raleway" pitchFamily="2" charset="0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9AE48182-41E8-9660-A601-317D860A8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648202-DF75-4213-9DEA-E606689D014E}" type="datetimeFigureOut">
              <a:rPr lang="en-US"/>
              <a:pPr>
                <a:defRPr/>
              </a:pPr>
              <a:t>9/4/25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CA17F237-7CB1-9098-E04F-AE4734D84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12A53FDF-B324-FE6C-78E9-4F020FF25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CBDCA6-6175-406D-8AE9-7B3CA7BDFC89}" type="slidenum">
              <a:rPr lang="en-US" altLang="nl-NL"/>
              <a:pPr>
                <a:defRPr/>
              </a:pPr>
              <a:t>‹#›</a:t>
            </a:fld>
            <a:endParaRPr lang="en-US" altLang="nl-NL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3BE8FA65-AEC0-F848-0792-2F55877BAE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69291" y="4749921"/>
            <a:ext cx="892117" cy="291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77283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1A36B8A4-6BA5-BA7D-7124-6FBF7A729E6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97889" y="101600"/>
            <a:ext cx="1942803" cy="2225675"/>
          </a:xfrm>
          <a:prstGeom prst="rect">
            <a:avLst/>
          </a:prstGeom>
        </p:spPr>
      </p:pic>
      <p:sp>
        <p:nvSpPr>
          <p:cNvPr id="6" name="Rechthoek 5">
            <a:extLst>
              <a:ext uri="{FF2B5EF4-FFF2-40B4-BE49-F238E27FC236}">
                <a16:creationId xmlns:a16="http://schemas.microsoft.com/office/drawing/2014/main" id="{C94132B9-D3EC-0991-1A60-C462C487EA1F}"/>
              </a:ext>
            </a:extLst>
          </p:cNvPr>
          <p:cNvSpPr/>
          <p:nvPr userDrawn="1"/>
        </p:nvSpPr>
        <p:spPr>
          <a:xfrm>
            <a:off x="536575" y="247650"/>
            <a:ext cx="3128963" cy="4240213"/>
          </a:xfrm>
          <a:prstGeom prst="rect">
            <a:avLst/>
          </a:prstGeom>
          <a:noFill/>
          <a:ln w="25400">
            <a:solidFill>
              <a:srgbClr val="31AE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nl-NL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>
                <a:latin typeface="Raleway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rtlCol="0">
            <a:normAutofit/>
          </a:bodyPr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>
                <a:latin typeface="Raleway" pitchFamily="2" charset="0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F0919DA5-49E2-0CCF-974A-A648A3290E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561F23-EA88-4E9E-AA11-E99D2A695B44}" type="datetimeFigureOut">
              <a:rPr lang="en-US"/>
              <a:pPr>
                <a:defRPr/>
              </a:pPr>
              <a:t>9/4/25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8441050C-24AB-D894-08F7-4579F6346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715F06C0-041C-B64A-ECAC-EEC2D5D98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872EBB3-4A1F-45A3-AFAB-1BE76FFF79A7}" type="slidenum">
              <a:rPr lang="en-US" altLang="nl-NL"/>
              <a:pPr>
                <a:defRPr/>
              </a:pPr>
              <a:t>‹#›</a:t>
            </a:fld>
            <a:endParaRPr lang="en-US" altLang="nl-NL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486C3722-2D64-B551-D071-1C46995BAE3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69291" y="4749921"/>
            <a:ext cx="892117" cy="291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36231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hoek 1">
            <a:extLst>
              <a:ext uri="{FF2B5EF4-FFF2-40B4-BE49-F238E27FC236}">
                <a16:creationId xmlns:a16="http://schemas.microsoft.com/office/drawing/2014/main" id="{D3541DEF-8DCA-B97C-C3F6-8377C7FC1699}"/>
              </a:ext>
            </a:extLst>
          </p:cNvPr>
          <p:cNvSpPr/>
          <p:nvPr userDrawn="1"/>
        </p:nvSpPr>
        <p:spPr>
          <a:xfrm>
            <a:off x="4484688" y="1379538"/>
            <a:ext cx="4659312" cy="2922587"/>
          </a:xfrm>
          <a:prstGeom prst="rect">
            <a:avLst/>
          </a:prstGeom>
          <a:solidFill>
            <a:srgbClr val="31AE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nl-NL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4574894" y="1477109"/>
            <a:ext cx="4569107" cy="2711547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lvl="0"/>
            <a:endParaRPr lang="id-ID" noProof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33B0188B-DFB4-5E80-FC13-31E7F05D711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69291" y="4749921"/>
            <a:ext cx="892117" cy="291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85395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hoek 1">
            <a:extLst>
              <a:ext uri="{FF2B5EF4-FFF2-40B4-BE49-F238E27FC236}">
                <a16:creationId xmlns:a16="http://schemas.microsoft.com/office/drawing/2014/main" id="{D3541DEF-8DCA-B97C-C3F6-8377C7FC1699}"/>
              </a:ext>
            </a:extLst>
          </p:cNvPr>
          <p:cNvSpPr/>
          <p:nvPr userDrawn="1"/>
        </p:nvSpPr>
        <p:spPr>
          <a:xfrm>
            <a:off x="4484688" y="1379538"/>
            <a:ext cx="4659312" cy="2922587"/>
          </a:xfrm>
          <a:prstGeom prst="rect">
            <a:avLst/>
          </a:prstGeom>
          <a:solidFill>
            <a:srgbClr val="31AE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nl-NL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4574894" y="1477109"/>
            <a:ext cx="4569107" cy="2711547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lvl="0"/>
            <a:endParaRPr lang="id-ID" noProof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491C34A8-FE90-27FB-8BB9-AD468ACCA2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69291" y="4749921"/>
            <a:ext cx="892117" cy="291979"/>
          </a:xfrm>
          <a:prstGeom prst="rect">
            <a:avLst/>
          </a:prstGeom>
        </p:spPr>
      </p:pic>
      <p:sp>
        <p:nvSpPr>
          <p:cNvPr id="5" name="Rechthoek 4">
            <a:extLst>
              <a:ext uri="{FF2B5EF4-FFF2-40B4-BE49-F238E27FC236}">
                <a16:creationId xmlns:a16="http://schemas.microsoft.com/office/drawing/2014/main" id="{07CB5090-9C9F-16AC-6648-3B8A9A476871}"/>
              </a:ext>
            </a:extLst>
          </p:cNvPr>
          <p:cNvSpPr/>
          <p:nvPr userDrawn="1"/>
        </p:nvSpPr>
        <p:spPr>
          <a:xfrm>
            <a:off x="0" y="108088"/>
            <a:ext cx="4405985" cy="2684826"/>
          </a:xfrm>
          <a:prstGeom prst="rect">
            <a:avLst/>
          </a:prstGeom>
          <a:solidFill>
            <a:srgbClr val="31AE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nl-NL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7A2F9987-277D-7E83-8994-E0F602AC270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90207" y="205659"/>
            <a:ext cx="4120387" cy="2490954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lvl="0"/>
            <a:endParaRPr lang="id-ID" noProof="0"/>
          </a:p>
        </p:txBody>
      </p:sp>
    </p:spTree>
    <p:extLst>
      <p:ext uri="{BB962C8B-B14F-4D97-AF65-F5344CB8AC3E}">
        <p14:creationId xmlns:p14="http://schemas.microsoft.com/office/powerpoint/2010/main" val="228695205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hoek 1">
            <a:extLst>
              <a:ext uri="{FF2B5EF4-FFF2-40B4-BE49-F238E27FC236}">
                <a16:creationId xmlns:a16="http://schemas.microsoft.com/office/drawing/2014/main" id="{A533B8C5-C96F-A040-4299-459F6822A65C}"/>
              </a:ext>
            </a:extLst>
          </p:cNvPr>
          <p:cNvSpPr/>
          <p:nvPr userDrawn="1"/>
        </p:nvSpPr>
        <p:spPr>
          <a:xfrm>
            <a:off x="6030913" y="0"/>
            <a:ext cx="3113087" cy="4632325"/>
          </a:xfrm>
          <a:prstGeom prst="rect">
            <a:avLst/>
          </a:prstGeom>
          <a:solidFill>
            <a:srgbClr val="31AE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nl-NL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6122505" y="1"/>
            <a:ext cx="3021496" cy="4536077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lvl="0"/>
            <a:endParaRPr lang="id-ID" noProof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29E6D323-29C4-F0C1-91F4-F6C538289E0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69291" y="4749921"/>
            <a:ext cx="892117" cy="291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81079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hoek 1">
            <a:extLst>
              <a:ext uri="{FF2B5EF4-FFF2-40B4-BE49-F238E27FC236}">
                <a16:creationId xmlns:a16="http://schemas.microsoft.com/office/drawing/2014/main" id="{A533B8C5-C96F-A040-4299-459F6822A65C}"/>
              </a:ext>
            </a:extLst>
          </p:cNvPr>
          <p:cNvSpPr/>
          <p:nvPr userDrawn="1"/>
        </p:nvSpPr>
        <p:spPr>
          <a:xfrm>
            <a:off x="6030913" y="0"/>
            <a:ext cx="3113087" cy="4632325"/>
          </a:xfrm>
          <a:prstGeom prst="rect">
            <a:avLst/>
          </a:prstGeom>
          <a:solidFill>
            <a:srgbClr val="31AE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nl-NL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6122505" y="1"/>
            <a:ext cx="3021496" cy="4536077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lvl="0"/>
            <a:endParaRPr lang="id-ID" noProof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3C996452-EE5B-17F8-A511-5F3381E0A9D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69291" y="4749921"/>
            <a:ext cx="892117" cy="291979"/>
          </a:xfrm>
          <a:prstGeom prst="rect">
            <a:avLst/>
          </a:prstGeom>
        </p:spPr>
      </p:pic>
      <p:sp>
        <p:nvSpPr>
          <p:cNvPr id="7" name="Rechthoek 6">
            <a:extLst>
              <a:ext uri="{FF2B5EF4-FFF2-40B4-BE49-F238E27FC236}">
                <a16:creationId xmlns:a16="http://schemas.microsoft.com/office/drawing/2014/main" id="{9AF7036D-3A7D-AA13-CEC5-61067A844693}"/>
              </a:ext>
            </a:extLst>
          </p:cNvPr>
          <p:cNvSpPr/>
          <p:nvPr userDrawn="1"/>
        </p:nvSpPr>
        <p:spPr>
          <a:xfrm>
            <a:off x="0" y="505822"/>
            <a:ext cx="3113087" cy="4632325"/>
          </a:xfrm>
          <a:prstGeom prst="rect">
            <a:avLst/>
          </a:prstGeom>
          <a:solidFill>
            <a:srgbClr val="31AE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nl-NL"/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85B53FEF-8299-C9ED-E1AF-E7ACA44BDEC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1" y="605245"/>
            <a:ext cx="3021496" cy="4536077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lvl="0"/>
            <a:endParaRPr lang="id-ID" noProof="0"/>
          </a:p>
        </p:txBody>
      </p:sp>
    </p:spTree>
    <p:extLst>
      <p:ext uri="{BB962C8B-B14F-4D97-AF65-F5344CB8AC3E}">
        <p14:creationId xmlns:p14="http://schemas.microsoft.com/office/powerpoint/2010/main" val="83526860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hoek 3">
            <a:extLst>
              <a:ext uri="{FF2B5EF4-FFF2-40B4-BE49-F238E27FC236}">
                <a16:creationId xmlns:a16="http://schemas.microsoft.com/office/drawing/2014/main" id="{8AF7F70A-7988-2C3E-08EE-5A3E1F845A4D}"/>
              </a:ext>
            </a:extLst>
          </p:cNvPr>
          <p:cNvSpPr/>
          <p:nvPr userDrawn="1"/>
        </p:nvSpPr>
        <p:spPr>
          <a:xfrm>
            <a:off x="193675" y="192088"/>
            <a:ext cx="8756650" cy="4759325"/>
          </a:xfrm>
          <a:prstGeom prst="rect">
            <a:avLst/>
          </a:prstGeom>
          <a:solidFill>
            <a:srgbClr val="37C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nl-NL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3600">
                <a:solidFill>
                  <a:schemeClr val="bg1"/>
                </a:solidFill>
                <a:latin typeface="Raleway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bg1"/>
                </a:solidFill>
                <a:latin typeface="Raleway" pitchFamily="2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855F0D56-9F93-2C52-61D5-F02C5986CB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EDF6D4E-FEB3-4C87-AA38-18BF561D6404}" type="datetimeFigureOut">
              <a:rPr lang="en-US"/>
              <a:pPr>
                <a:defRPr/>
              </a:pPr>
              <a:t>9/4/25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37AEDF0C-5285-32BC-3639-9DBB2BBDA4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B8A1B13-CB81-9999-9570-54ECBD0709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257E262-42C3-4F59-A501-87DE746F4C45}" type="slidenum">
              <a:rPr lang="en-US" altLang="nl-NL"/>
              <a:pPr>
                <a:defRPr/>
              </a:pPr>
              <a:t>‹#›</a:t>
            </a:fld>
            <a:endParaRPr lang="en-US" altLang="nl-NL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32E55043-BB62-232B-4E15-F24686A9D6E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7950" y="3743412"/>
            <a:ext cx="2492375" cy="933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48105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1" descr="Afbeelding met tekst, tafel, bureau&#10;&#10;Automatisch gegenereerde beschrijving">
            <a:extLst>
              <a:ext uri="{FF2B5EF4-FFF2-40B4-BE49-F238E27FC236}">
                <a16:creationId xmlns:a16="http://schemas.microsoft.com/office/drawing/2014/main" id="{1AF8946D-1908-275E-3D78-5C3833825DD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1338" y="192088"/>
            <a:ext cx="7138987" cy="4759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hthoek 4">
            <a:extLst>
              <a:ext uri="{FF2B5EF4-FFF2-40B4-BE49-F238E27FC236}">
                <a16:creationId xmlns:a16="http://schemas.microsoft.com/office/drawing/2014/main" id="{82617871-8F95-9000-569B-200D75340015}"/>
              </a:ext>
            </a:extLst>
          </p:cNvPr>
          <p:cNvSpPr/>
          <p:nvPr userDrawn="1"/>
        </p:nvSpPr>
        <p:spPr>
          <a:xfrm>
            <a:off x="1811338" y="192088"/>
            <a:ext cx="7138987" cy="4759325"/>
          </a:xfrm>
          <a:prstGeom prst="rect">
            <a:avLst/>
          </a:prstGeom>
          <a:solidFill>
            <a:srgbClr val="37CBFF">
              <a:alpha val="7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nl-NL"/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A3201E84-D712-15D5-CD10-D43897B7C815}"/>
              </a:ext>
            </a:extLst>
          </p:cNvPr>
          <p:cNvSpPr/>
          <p:nvPr userDrawn="1"/>
        </p:nvSpPr>
        <p:spPr>
          <a:xfrm>
            <a:off x="193675" y="192088"/>
            <a:ext cx="1617663" cy="4759325"/>
          </a:xfrm>
          <a:prstGeom prst="rect">
            <a:avLst/>
          </a:prstGeom>
          <a:solidFill>
            <a:srgbClr val="37C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nl-NL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3600">
                <a:solidFill>
                  <a:schemeClr val="bg1"/>
                </a:solidFill>
                <a:latin typeface="Raleway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bg1"/>
                </a:solidFill>
                <a:latin typeface="Raleway" pitchFamily="2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41015AB6-AE0C-7BE2-E224-5431F8F1A8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2D5D654-C406-4DA2-95EC-429CFBFDD3B3}" type="datetimeFigureOut">
              <a:rPr lang="en-US"/>
              <a:pPr>
                <a:defRPr/>
              </a:pPr>
              <a:t>9/4/25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6216D69A-A903-9541-6FB3-BAD424952F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8CFADEE2-22A1-0560-5B86-056AA0B40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8358922-CC6F-48B0-9DA7-2A825EFB914F}" type="slidenum">
              <a:rPr lang="en-US" altLang="nl-NL"/>
              <a:pPr>
                <a:defRPr/>
              </a:pPr>
              <a:t>‹#›</a:t>
            </a:fld>
            <a:endParaRPr lang="en-US" altLang="nl-NL"/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1E8B523D-5C7D-B563-D58B-2337E18D2DB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7950" y="3743412"/>
            <a:ext cx="2492375" cy="933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30916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sitekaart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619134"/>
            <a:ext cx="5084173" cy="993775"/>
          </a:xfrm>
        </p:spPr>
        <p:txBody>
          <a:bodyPr/>
          <a:lstStyle>
            <a:lvl1pPr algn="ctr">
              <a:defRPr sz="2800">
                <a:solidFill>
                  <a:srgbClr val="37CBFF"/>
                </a:solidFill>
                <a:latin typeface="Raleway" pitchFamily="2" charset="0"/>
              </a:defRPr>
            </a:lvl1pPr>
          </a:lstStyle>
          <a:p>
            <a:r>
              <a:rPr lang="en-US"/>
              <a:t>Naam </a:t>
            </a:r>
            <a:r>
              <a:rPr lang="en-US" err="1"/>
              <a:t>persoon</a:t>
            </a:r>
            <a:endParaRPr lang="en-US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EF0E1F6A-2CC5-6F7A-ADFA-D3CB7D36C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286BB4B-0FAE-4DCE-A1D8-3E889443833D}" type="datetimeFigureOut">
              <a:rPr lang="en-US"/>
              <a:pPr>
                <a:defRPr/>
              </a:pPr>
              <a:t>9/4/25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A81AB6AA-3D05-3579-CE9B-8DF637286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7964D92-B747-AFB4-F342-44B9F5530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7A1B99-B03F-4B54-9730-7D21F8D3E1D2}" type="slidenum">
              <a:rPr lang="en-US" altLang="nl-NL"/>
              <a:pPr>
                <a:defRPr/>
              </a:pPr>
              <a:t>‹#›</a:t>
            </a:fld>
            <a:endParaRPr lang="en-US" altLang="nl-NL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871706FA-1532-2313-7BB6-DB8BAC32F8E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69291" y="4749921"/>
            <a:ext cx="892117" cy="291979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7A5F04A-F79A-8306-EBB2-9B310AFB0EC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28650" y="1612910"/>
            <a:ext cx="5084173" cy="1530349"/>
          </a:xfrm>
        </p:spPr>
        <p:txBody>
          <a:bodyPr/>
          <a:lstStyle>
            <a:lvl1pPr marL="0" indent="0" algn="ctr">
              <a:buClr>
                <a:srgbClr val="E49938"/>
              </a:buClr>
              <a:buNone/>
              <a:defRPr sz="1400">
                <a:latin typeface="Raleway" pitchFamily="2" charset="0"/>
              </a:defRPr>
            </a:lvl1pPr>
            <a:lvl2pPr marL="342900" indent="0">
              <a:buClr>
                <a:srgbClr val="E49938"/>
              </a:buClr>
              <a:buNone/>
              <a:defRPr>
                <a:latin typeface="Raleway" pitchFamily="2" charset="0"/>
              </a:defRPr>
            </a:lvl2pPr>
            <a:lvl3pPr marL="685800" indent="0">
              <a:buClr>
                <a:srgbClr val="E49938"/>
              </a:buClr>
              <a:buNone/>
              <a:defRPr>
                <a:latin typeface="Raleway" pitchFamily="2" charset="0"/>
              </a:defRPr>
            </a:lvl3pPr>
            <a:lvl4pPr marL="1028700" indent="0">
              <a:buClr>
                <a:srgbClr val="E49938"/>
              </a:buClr>
              <a:buNone/>
              <a:defRPr>
                <a:latin typeface="Raleway" pitchFamily="2" charset="0"/>
              </a:defRPr>
            </a:lvl4pPr>
            <a:lvl5pPr marL="1371600" indent="0">
              <a:buClr>
                <a:srgbClr val="E49938"/>
              </a:buClr>
              <a:buNone/>
              <a:defRPr>
                <a:latin typeface="Raleway" pitchFamily="2" charset="0"/>
              </a:defRPr>
            </a:lvl5pPr>
          </a:lstStyle>
          <a:p>
            <a:pPr lvl="0"/>
            <a:r>
              <a:rPr lang="en-US" err="1"/>
              <a:t>Titel</a:t>
            </a:r>
            <a:r>
              <a:rPr lang="en-US"/>
              <a:t> / </a:t>
            </a:r>
            <a:r>
              <a:rPr lang="en-US" err="1"/>
              <a:t>Functie</a:t>
            </a:r>
            <a:endParaRPr lang="en-US"/>
          </a:p>
          <a:p>
            <a:pPr lvl="0"/>
            <a:r>
              <a:rPr lang="en-US" err="1"/>
              <a:t>Telefoonnummer</a:t>
            </a:r>
            <a:endParaRPr lang="en-US"/>
          </a:p>
          <a:p>
            <a:pPr lvl="0"/>
            <a:r>
              <a:rPr lang="en-US"/>
              <a:t>E-mail</a:t>
            </a:r>
          </a:p>
          <a:p>
            <a:pPr lvl="0"/>
            <a:r>
              <a:rPr lang="en-US" err="1"/>
              <a:t>Adres</a:t>
            </a:r>
            <a:endParaRPr lang="en-US"/>
          </a:p>
        </p:txBody>
      </p:sp>
      <p:sp>
        <p:nvSpPr>
          <p:cNvPr id="3" name="Rechthoek 2">
            <a:extLst>
              <a:ext uri="{FF2B5EF4-FFF2-40B4-BE49-F238E27FC236}">
                <a16:creationId xmlns:a16="http://schemas.microsoft.com/office/drawing/2014/main" id="{583382E9-15AE-153A-C641-B4BE6887F01F}"/>
              </a:ext>
            </a:extLst>
          </p:cNvPr>
          <p:cNvSpPr/>
          <p:nvPr userDrawn="1"/>
        </p:nvSpPr>
        <p:spPr>
          <a:xfrm>
            <a:off x="0" y="3048000"/>
            <a:ext cx="5867400" cy="400050"/>
          </a:xfrm>
          <a:prstGeom prst="rect">
            <a:avLst/>
          </a:prstGeom>
          <a:solidFill>
            <a:srgbClr val="37C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DD1EE99-329B-DBFF-A09A-984C218BEF02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195888" y="1438275"/>
            <a:ext cx="2424112" cy="2005012"/>
          </a:xfrm>
        </p:spPr>
        <p:txBody>
          <a:bodyPr/>
          <a:lstStyle>
            <a:lvl1pPr marL="0" indent="0" algn="ctr">
              <a:buClr>
                <a:srgbClr val="E49938"/>
              </a:buClr>
              <a:buNone/>
              <a:defRPr sz="1400">
                <a:latin typeface="Raleway" pitchFamily="2" charset="0"/>
              </a:defRPr>
            </a:lvl1pPr>
            <a:lvl2pPr marL="342900" indent="0">
              <a:buClr>
                <a:srgbClr val="E49938"/>
              </a:buClr>
              <a:buNone/>
              <a:defRPr>
                <a:latin typeface="Raleway" pitchFamily="2" charset="0"/>
              </a:defRPr>
            </a:lvl2pPr>
            <a:lvl3pPr marL="685800" indent="0">
              <a:buClr>
                <a:srgbClr val="E49938"/>
              </a:buClr>
              <a:buNone/>
              <a:defRPr>
                <a:latin typeface="Raleway" pitchFamily="2" charset="0"/>
              </a:defRPr>
            </a:lvl3pPr>
            <a:lvl4pPr marL="1028700" indent="0">
              <a:buClr>
                <a:srgbClr val="E49938"/>
              </a:buClr>
              <a:buNone/>
              <a:defRPr>
                <a:latin typeface="Raleway" pitchFamily="2" charset="0"/>
              </a:defRPr>
            </a:lvl4pPr>
            <a:lvl5pPr marL="1371600" indent="0">
              <a:buClr>
                <a:srgbClr val="E49938"/>
              </a:buClr>
              <a:buNone/>
              <a:defRPr>
                <a:latin typeface="Raleway" pitchFamily="2" charset="0"/>
              </a:defRPr>
            </a:lvl5pPr>
          </a:lstStyle>
          <a:p>
            <a:pPr lvl="0"/>
            <a:r>
              <a:rPr lang="en-US"/>
              <a:t>Avatar</a:t>
            </a:r>
          </a:p>
        </p:txBody>
      </p:sp>
    </p:spTree>
    <p:extLst>
      <p:ext uri="{BB962C8B-B14F-4D97-AF65-F5344CB8AC3E}">
        <p14:creationId xmlns:p14="http://schemas.microsoft.com/office/powerpoint/2010/main" val="2987524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hoek 7">
            <a:extLst>
              <a:ext uri="{FF2B5EF4-FFF2-40B4-BE49-F238E27FC236}">
                <a16:creationId xmlns:a16="http://schemas.microsoft.com/office/drawing/2014/main" id="{D56CF415-20D0-8297-04A5-17960210B9B4}"/>
              </a:ext>
            </a:extLst>
          </p:cNvPr>
          <p:cNvSpPr/>
          <p:nvPr userDrawn="1"/>
        </p:nvSpPr>
        <p:spPr>
          <a:xfrm>
            <a:off x="0" y="-48491"/>
            <a:ext cx="9144000" cy="1042256"/>
          </a:xfrm>
          <a:prstGeom prst="rect">
            <a:avLst/>
          </a:prstGeom>
          <a:solidFill>
            <a:srgbClr val="E499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4" name="Rechte verbindingslijn 3">
            <a:extLst>
              <a:ext uri="{FF2B5EF4-FFF2-40B4-BE49-F238E27FC236}">
                <a16:creationId xmlns:a16="http://schemas.microsoft.com/office/drawing/2014/main" id="{CC374323-271C-6D2A-E04A-7977F22F1F3D}"/>
              </a:ext>
            </a:extLst>
          </p:cNvPr>
          <p:cNvCxnSpPr/>
          <p:nvPr userDrawn="1"/>
        </p:nvCxnSpPr>
        <p:spPr>
          <a:xfrm>
            <a:off x="-144463" y="4537075"/>
            <a:ext cx="9383713" cy="0"/>
          </a:xfrm>
          <a:prstGeom prst="line">
            <a:avLst/>
          </a:prstGeom>
          <a:ln w="38100">
            <a:solidFill>
              <a:srgbClr val="E499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8631" y="0"/>
            <a:ext cx="7886700" cy="993775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  <a:latin typeface="Raleway" pitchFamily="2" charset="0"/>
              </a:defRPr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5E1C4DD8-865C-C029-88FB-A518BB378E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0377333-7794-47FA-B69D-7E175C985B28}" type="datetimeFigureOut">
              <a:rPr lang="en-US"/>
              <a:pPr>
                <a:defRPr/>
              </a:pPr>
              <a:t>9/4/25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C1EAB883-90F0-FA95-7B34-3CC54AC78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CC9472B4-5F36-B2D0-C6EC-F1EF78BB2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929598F-84E4-4F6A-B14E-280A5211E239}" type="slidenum">
              <a:rPr lang="en-US" altLang="nl-NL"/>
              <a:pPr>
                <a:defRPr/>
              </a:pPr>
              <a:t>‹#›</a:t>
            </a:fld>
            <a:endParaRPr lang="en-US" altLang="nl-NL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3B264B91-D675-1B95-2D5C-CEA9CC7E73B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52107" y="4695676"/>
            <a:ext cx="892117" cy="291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60803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3600">
                <a:solidFill>
                  <a:schemeClr val="tx1"/>
                </a:solidFill>
                <a:latin typeface="Raleway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/>
                </a:solidFill>
                <a:latin typeface="Raleway" pitchFamily="2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4F5EFB35-932D-80F0-8E57-9CE022CFC5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6C115B1-CF78-4183-BC7E-D5E52FA8F377}" type="datetimeFigureOut">
              <a:rPr lang="en-US"/>
              <a:pPr>
                <a:defRPr/>
              </a:pPr>
              <a:t>9/4/25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E05903D3-2B77-BC36-24B1-33008B42CB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0E8B8D0C-3BED-C006-13B5-F80F28812C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A4D303-E7B5-464A-8A79-5BB6B3C265E7}" type="slidenum">
              <a:rPr lang="en-US" altLang="nl-NL"/>
              <a:pPr>
                <a:defRPr/>
              </a:pPr>
              <a:t>‹#›</a:t>
            </a:fld>
            <a:endParaRPr lang="en-US" altLang="nl-NL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B12B9BBA-0CA8-80F6-6661-2299A56B10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69291" y="4749921"/>
            <a:ext cx="892117" cy="291979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03CFA677-9162-736F-288D-FB793B58130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" y="1"/>
            <a:ext cx="2973674" cy="2287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8540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EBA3F6DA-CF45-FA7A-CFD5-DF53BF2E259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4122"/>
          <a:stretch/>
        </p:blipFill>
        <p:spPr>
          <a:xfrm>
            <a:off x="0" y="-7938"/>
            <a:ext cx="9144000" cy="9937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-11142"/>
            <a:ext cx="5084173" cy="993775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  <a:latin typeface="Raleway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EF0E1F6A-2CC5-6F7A-ADFA-D3CB7D36C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286BB4B-0FAE-4DCE-A1D8-3E889443833D}" type="datetimeFigureOut">
              <a:rPr lang="en-US"/>
              <a:pPr>
                <a:defRPr/>
              </a:pPr>
              <a:t>9/4/25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A81AB6AA-3D05-3579-CE9B-8DF637286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7964D92-B747-AFB4-F342-44B9F5530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7A1B99-B03F-4B54-9730-7D21F8D3E1D2}" type="slidenum">
              <a:rPr lang="en-US" altLang="nl-NL"/>
              <a:pPr>
                <a:defRPr/>
              </a:pPr>
              <a:t>‹#›</a:t>
            </a:fld>
            <a:endParaRPr lang="en-US" altLang="nl-NL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4AA6B23-6A2A-39FE-18EB-2E7AA3B38A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28738"/>
            <a:ext cx="7886700" cy="3303587"/>
          </a:xfrm>
        </p:spPr>
        <p:txBody>
          <a:bodyPr/>
          <a:lstStyle>
            <a:lvl1pPr>
              <a:buClr>
                <a:srgbClr val="37CBFF"/>
              </a:buClr>
              <a:defRPr>
                <a:latin typeface="Raleway" pitchFamily="2" charset="0"/>
              </a:defRPr>
            </a:lvl1pPr>
            <a:lvl2pPr>
              <a:buClr>
                <a:srgbClr val="37CBFF"/>
              </a:buClr>
              <a:defRPr>
                <a:latin typeface="Raleway" pitchFamily="2" charset="0"/>
              </a:defRPr>
            </a:lvl2pPr>
            <a:lvl3pPr>
              <a:buClr>
                <a:srgbClr val="37CBFF"/>
              </a:buClr>
              <a:defRPr>
                <a:latin typeface="Raleway" pitchFamily="2" charset="0"/>
              </a:defRPr>
            </a:lvl3pPr>
            <a:lvl4pPr>
              <a:buClr>
                <a:srgbClr val="37CBFF"/>
              </a:buClr>
              <a:defRPr>
                <a:latin typeface="Raleway" pitchFamily="2" charset="0"/>
              </a:defRPr>
            </a:lvl4pPr>
            <a:lvl5pPr>
              <a:buClr>
                <a:srgbClr val="37CBFF"/>
              </a:buClr>
              <a:defRPr>
                <a:latin typeface="Raleway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1323551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1" descr="Afbeelding met persoon, binnen, vloer&#10;&#10;Automatisch gegenereerde beschrijving">
            <a:extLst>
              <a:ext uri="{FF2B5EF4-FFF2-40B4-BE49-F238E27FC236}">
                <a16:creationId xmlns:a16="http://schemas.microsoft.com/office/drawing/2014/main" id="{79B4593F-06B6-6267-22CA-FA5B55E9F9D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2325" y="-334963"/>
            <a:ext cx="4576763" cy="3051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97F88428-B462-ED22-7944-5D4A65ABB1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9144000" cy="36099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>
                <a:solidFill>
                  <a:schemeClr val="bg1"/>
                </a:solidFill>
                <a:latin typeface="Raleway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688080"/>
            <a:ext cx="7886700" cy="879158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  <a:latin typeface="Raleway" pitchFamily="2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AD9469AD-3126-6821-12C0-75EAA24D99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02BCADE-069C-4FE4-BEED-47A158D19090}" type="datetimeFigureOut">
              <a:rPr lang="en-US"/>
              <a:pPr>
                <a:defRPr/>
              </a:pPr>
              <a:t>9/4/25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27C79475-AE40-F723-2319-3A1AA9B6BE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CB0719E-F62E-5959-818F-C4041A1947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A3D6EE-9165-415A-ADB9-2BCE330C251F}" type="slidenum">
              <a:rPr lang="en-US" altLang="nl-NL"/>
              <a:pPr>
                <a:defRPr/>
              </a:pPr>
              <a:t>‹#›</a:t>
            </a:fld>
            <a:endParaRPr lang="en-US" altLang="nl-NL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570CFDEC-BBD6-B059-B734-B679A8D9447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069291" y="4749921"/>
            <a:ext cx="892117" cy="291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9576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Rechte verbindingslijn 4">
            <a:extLst>
              <a:ext uri="{FF2B5EF4-FFF2-40B4-BE49-F238E27FC236}">
                <a16:creationId xmlns:a16="http://schemas.microsoft.com/office/drawing/2014/main" id="{6B918DD7-CA80-D660-92CB-971673FB0AD0}"/>
              </a:ext>
            </a:extLst>
          </p:cNvPr>
          <p:cNvCxnSpPr/>
          <p:nvPr userDrawn="1"/>
        </p:nvCxnSpPr>
        <p:spPr>
          <a:xfrm>
            <a:off x="0" y="1031875"/>
            <a:ext cx="6300788" cy="0"/>
          </a:xfrm>
          <a:prstGeom prst="line">
            <a:avLst/>
          </a:prstGeom>
          <a:ln w="25400">
            <a:solidFill>
              <a:srgbClr val="37CB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Rechte verbindingslijn 5">
            <a:extLst>
              <a:ext uri="{FF2B5EF4-FFF2-40B4-BE49-F238E27FC236}">
                <a16:creationId xmlns:a16="http://schemas.microsoft.com/office/drawing/2014/main" id="{8ED4CDAC-EAFF-E420-879D-EF2B17029929}"/>
              </a:ext>
            </a:extLst>
          </p:cNvPr>
          <p:cNvCxnSpPr/>
          <p:nvPr userDrawn="1"/>
        </p:nvCxnSpPr>
        <p:spPr>
          <a:xfrm flipV="1">
            <a:off x="4572000" y="1363663"/>
            <a:ext cx="0" cy="3095625"/>
          </a:xfrm>
          <a:prstGeom prst="line">
            <a:avLst/>
          </a:prstGeom>
          <a:ln w="25400">
            <a:solidFill>
              <a:srgbClr val="37CB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Raleway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>
            <a:lvl1pPr>
              <a:buClr>
                <a:srgbClr val="37CBFF"/>
              </a:buClr>
              <a:defRPr>
                <a:latin typeface="Raleway" pitchFamily="2" charset="0"/>
              </a:defRPr>
            </a:lvl1pPr>
            <a:lvl2pPr>
              <a:buClr>
                <a:srgbClr val="37CBFF"/>
              </a:buClr>
              <a:defRPr>
                <a:latin typeface="Raleway" pitchFamily="2" charset="0"/>
              </a:defRPr>
            </a:lvl2pPr>
            <a:lvl3pPr>
              <a:buClr>
                <a:srgbClr val="37CBFF"/>
              </a:buClr>
              <a:defRPr>
                <a:latin typeface="Raleway" pitchFamily="2" charset="0"/>
              </a:defRPr>
            </a:lvl3pPr>
            <a:lvl4pPr>
              <a:buClr>
                <a:srgbClr val="37CBFF"/>
              </a:buClr>
              <a:defRPr>
                <a:latin typeface="Raleway" pitchFamily="2" charset="0"/>
              </a:defRPr>
            </a:lvl4pPr>
            <a:lvl5pPr>
              <a:buClr>
                <a:srgbClr val="37CBFF"/>
              </a:buClr>
              <a:defRPr>
                <a:latin typeface="Raleway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>
            <a:lvl1pPr>
              <a:buClr>
                <a:srgbClr val="37CBFF"/>
              </a:buClr>
              <a:defRPr>
                <a:latin typeface="Raleway" pitchFamily="2" charset="0"/>
              </a:defRPr>
            </a:lvl1pPr>
            <a:lvl2pPr>
              <a:buClr>
                <a:srgbClr val="37CBFF"/>
              </a:buClr>
              <a:defRPr>
                <a:latin typeface="Raleway" pitchFamily="2" charset="0"/>
              </a:defRPr>
            </a:lvl2pPr>
            <a:lvl3pPr>
              <a:buClr>
                <a:srgbClr val="37CBFF"/>
              </a:buClr>
              <a:defRPr>
                <a:latin typeface="Raleway" pitchFamily="2" charset="0"/>
              </a:defRPr>
            </a:lvl3pPr>
            <a:lvl4pPr>
              <a:buClr>
                <a:srgbClr val="37CBFF"/>
              </a:buClr>
              <a:defRPr>
                <a:latin typeface="Raleway" pitchFamily="2" charset="0"/>
              </a:defRPr>
            </a:lvl4pPr>
            <a:lvl5pPr>
              <a:buClr>
                <a:srgbClr val="37CBFF"/>
              </a:buClr>
              <a:defRPr>
                <a:latin typeface="Raleway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225E5C1F-A7FE-9918-D8F6-D0E8AC04B0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B1FB472-ED63-48D6-A2FF-567ECA3631B2}" type="datetimeFigureOut">
              <a:rPr lang="en-US"/>
              <a:pPr>
                <a:defRPr/>
              </a:pPr>
              <a:t>9/4/25</a:t>
            </a:fld>
            <a:endParaRPr lang="en-US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82B5E29-C712-921C-D38A-A5DC5B5C38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302D8A5B-1916-8FFB-6A98-B807F1712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493DDFB-52D2-439B-8975-B9734AB46D90}" type="slidenum">
              <a:rPr lang="en-US" altLang="nl-NL"/>
              <a:pPr>
                <a:defRPr/>
              </a:pPr>
              <a:t>‹#›</a:t>
            </a:fld>
            <a:endParaRPr lang="en-US" altLang="nl-NL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4999D35D-5C83-5DA4-FA1F-101D8655F39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69291" y="4749921"/>
            <a:ext cx="892117" cy="291979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1F2AFD9D-9A50-0969-31EA-8E72B4245BA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" y="3448595"/>
            <a:ext cx="1126326" cy="1694904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AAE3EE45-382E-F90F-57B0-73F276E53B6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>
            <a:off x="8017673" y="0"/>
            <a:ext cx="1126326" cy="1694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995407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>
            <a:lvl1pPr>
              <a:defRPr b="0">
                <a:solidFill>
                  <a:schemeClr val="tx1"/>
                </a:solidFill>
                <a:latin typeface="Raleway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>
                <a:latin typeface="Raleway" pitchFamily="2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>
            <a:lvl1pPr>
              <a:defRPr>
                <a:latin typeface="Raleway" pitchFamily="2" charset="0"/>
              </a:defRPr>
            </a:lvl1pPr>
            <a:lvl2pPr>
              <a:defRPr>
                <a:latin typeface="Raleway" pitchFamily="2" charset="0"/>
              </a:defRPr>
            </a:lvl2pPr>
            <a:lvl3pPr>
              <a:defRPr>
                <a:latin typeface="Raleway" pitchFamily="2" charset="0"/>
              </a:defRPr>
            </a:lvl3pPr>
            <a:lvl4pPr>
              <a:defRPr>
                <a:latin typeface="Raleway" pitchFamily="2" charset="0"/>
              </a:defRPr>
            </a:lvl4pPr>
            <a:lvl5pPr>
              <a:defRPr>
                <a:latin typeface="Raleway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>
                <a:latin typeface="Raleway" pitchFamily="2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F2AF16A7-9138-2597-4E55-3BDF0AB8C7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23A64EC-905D-4C05-AF47-BB51A89AEAEA}" type="datetimeFigureOut">
              <a:rPr lang="en-US"/>
              <a:pPr>
                <a:defRPr/>
              </a:pPr>
              <a:t>9/4/25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69A0004B-2AA3-40C9-D92F-F506F1014F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C3DB09A2-E7AB-BF1F-A976-F75E1D4C7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F07F9F-0985-4283-9AF9-9FB32938BA52}" type="slidenum">
              <a:rPr lang="en-US" altLang="nl-NL"/>
              <a:pPr>
                <a:defRPr/>
              </a:pPr>
              <a:t>‹#›</a:t>
            </a:fld>
            <a:endParaRPr lang="en-US" altLang="nl-NL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7983EF62-F17D-7FF0-5412-DCAAC2275AB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69291" y="4749921"/>
            <a:ext cx="892117" cy="291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74961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3A29A3A9-17F1-175E-3366-28DEA8058C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372155"/>
            <a:ext cx="9144000" cy="1838325"/>
          </a:xfrm>
          <a:prstGeom prst="rect">
            <a:avLst/>
          </a:prstGeom>
        </p:spPr>
      </p:pic>
      <p:cxnSp>
        <p:nvCxnSpPr>
          <p:cNvPr id="4" name="Rechte verbindingslijn 3">
            <a:extLst>
              <a:ext uri="{FF2B5EF4-FFF2-40B4-BE49-F238E27FC236}">
                <a16:creationId xmlns:a16="http://schemas.microsoft.com/office/drawing/2014/main" id="{CC374323-271C-6D2A-E04A-7977F22F1F3D}"/>
              </a:ext>
            </a:extLst>
          </p:cNvPr>
          <p:cNvCxnSpPr>
            <a:cxnSpLocks/>
          </p:cNvCxnSpPr>
          <p:nvPr userDrawn="1"/>
        </p:nvCxnSpPr>
        <p:spPr>
          <a:xfrm>
            <a:off x="0" y="4537075"/>
            <a:ext cx="9144000" cy="0"/>
          </a:xfrm>
          <a:prstGeom prst="line">
            <a:avLst/>
          </a:prstGeom>
          <a:ln w="38100">
            <a:solidFill>
              <a:srgbClr val="37CB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Raleway" pitchFamily="2" charset="0"/>
              </a:defRPr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5E1C4DD8-865C-C029-88FB-A518BB378E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0377333-7794-47FA-B69D-7E175C985B28}" type="datetimeFigureOut">
              <a:rPr lang="en-US"/>
              <a:pPr>
                <a:defRPr/>
              </a:pPr>
              <a:t>9/4/25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C1EAB883-90F0-FA95-7B34-3CC54AC78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CC9472B4-5F36-B2D0-C6EC-F1EF78BB2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929598F-84E4-4F6A-B14E-280A5211E239}" type="slidenum">
              <a:rPr lang="en-US" altLang="nl-NL"/>
              <a:pPr>
                <a:defRPr/>
              </a:pPr>
              <a:t>‹#›</a:t>
            </a:fld>
            <a:endParaRPr lang="en-US" altLang="nl-NL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BADF048D-B69C-B380-0024-F91E04FBF6F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69291" y="4749921"/>
            <a:ext cx="892117" cy="291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745402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Rechte verbindingslijn 1">
            <a:extLst>
              <a:ext uri="{FF2B5EF4-FFF2-40B4-BE49-F238E27FC236}">
                <a16:creationId xmlns:a16="http://schemas.microsoft.com/office/drawing/2014/main" id="{035F280E-B694-F89D-E780-A65F67C12672}"/>
              </a:ext>
            </a:extLst>
          </p:cNvPr>
          <p:cNvCxnSpPr>
            <a:cxnSpLocks/>
          </p:cNvCxnSpPr>
          <p:nvPr userDrawn="1"/>
        </p:nvCxnSpPr>
        <p:spPr>
          <a:xfrm>
            <a:off x="0" y="4537075"/>
            <a:ext cx="9144000" cy="0"/>
          </a:xfrm>
          <a:prstGeom prst="line">
            <a:avLst/>
          </a:prstGeom>
          <a:ln w="38100">
            <a:solidFill>
              <a:srgbClr val="37CB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34E27C3C-1411-2E49-F058-CB1EF84568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26F9FE0-BE48-4F3A-8724-D35FBAD29D59}" type="datetimeFigureOut">
              <a:rPr lang="en-US"/>
              <a:pPr>
                <a:defRPr/>
              </a:pPr>
              <a:t>9/4/25</a:t>
            </a:fld>
            <a:endParaRPr 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6912487C-8B3A-9D24-22FF-BA14C5F964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3391F5D-F5B1-2CFC-550B-1E5AB33295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6632CE7-BAEA-4F9C-9E78-BBE46BC555CF}" type="slidenum">
              <a:rPr lang="en-US" altLang="nl-NL"/>
              <a:pPr>
                <a:defRPr/>
              </a:pPr>
              <a:t>‹#›</a:t>
            </a:fld>
            <a:endParaRPr lang="en-US" altLang="nl-NL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1CF2F97D-39D9-BB8C-70B0-5181838F5A9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69291" y="4749921"/>
            <a:ext cx="892117" cy="291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965547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hoek 4">
            <a:extLst>
              <a:ext uri="{FF2B5EF4-FFF2-40B4-BE49-F238E27FC236}">
                <a16:creationId xmlns:a16="http://schemas.microsoft.com/office/drawing/2014/main" id="{CC40A30A-8490-6663-B663-F5B4A3552085}"/>
              </a:ext>
            </a:extLst>
          </p:cNvPr>
          <p:cNvSpPr/>
          <p:nvPr userDrawn="1"/>
        </p:nvSpPr>
        <p:spPr>
          <a:xfrm>
            <a:off x="3775075" y="628650"/>
            <a:ext cx="4879975" cy="3887788"/>
          </a:xfrm>
          <a:prstGeom prst="rect">
            <a:avLst/>
          </a:prstGeom>
          <a:solidFill>
            <a:srgbClr val="37C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nl-NL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 b="0">
                <a:latin typeface="Raleway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Raleway" pitchFamily="2" charset="0"/>
              </a:defRPr>
            </a:lvl1pPr>
            <a:lvl2pPr>
              <a:defRPr sz="2100">
                <a:solidFill>
                  <a:schemeClr val="bg1"/>
                </a:solidFill>
                <a:latin typeface="Raleway" pitchFamily="2" charset="0"/>
              </a:defRPr>
            </a:lvl2pPr>
            <a:lvl3pPr>
              <a:defRPr sz="1800">
                <a:solidFill>
                  <a:schemeClr val="bg1"/>
                </a:solidFill>
                <a:latin typeface="Raleway" pitchFamily="2" charset="0"/>
              </a:defRPr>
            </a:lvl3pPr>
            <a:lvl4pPr>
              <a:defRPr sz="1500">
                <a:solidFill>
                  <a:schemeClr val="bg1"/>
                </a:solidFill>
                <a:latin typeface="Raleway" pitchFamily="2" charset="0"/>
              </a:defRPr>
            </a:lvl4pPr>
            <a:lvl5pPr>
              <a:defRPr sz="1500">
                <a:solidFill>
                  <a:schemeClr val="bg1"/>
                </a:solidFill>
                <a:latin typeface="Raleway" pitchFamily="2" charset="0"/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>
                <a:latin typeface="Raleway" pitchFamily="2" charset="0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9AE48182-41E8-9660-A601-317D860A8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648202-DF75-4213-9DEA-E606689D014E}" type="datetimeFigureOut">
              <a:rPr lang="en-US"/>
              <a:pPr>
                <a:defRPr/>
              </a:pPr>
              <a:t>9/4/25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CA17F237-7CB1-9098-E04F-AE4734D84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12A53FDF-B324-FE6C-78E9-4F020FF25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CBDCA6-6175-406D-8AE9-7B3CA7BDFC89}" type="slidenum">
              <a:rPr lang="en-US" altLang="nl-NL"/>
              <a:pPr>
                <a:defRPr/>
              </a:pPr>
              <a:t>‹#›</a:t>
            </a:fld>
            <a:endParaRPr lang="en-US" altLang="nl-NL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A9A2760F-A128-1F7B-D961-22BBFEA391E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69291" y="4749921"/>
            <a:ext cx="892117" cy="291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640472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C94132B9-D3EC-0991-1A60-C462C487EA1F}"/>
              </a:ext>
            </a:extLst>
          </p:cNvPr>
          <p:cNvSpPr/>
          <p:nvPr userDrawn="1"/>
        </p:nvSpPr>
        <p:spPr>
          <a:xfrm>
            <a:off x="536575" y="247650"/>
            <a:ext cx="3128963" cy="4240213"/>
          </a:xfrm>
          <a:prstGeom prst="rect">
            <a:avLst/>
          </a:prstGeom>
          <a:noFill/>
          <a:ln w="25400">
            <a:solidFill>
              <a:srgbClr val="37CB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nl-NL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>
                <a:latin typeface="Raleway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rtlCol="0">
            <a:normAutofit/>
          </a:bodyPr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>
                <a:latin typeface="Raleway" pitchFamily="2" charset="0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F0919DA5-49E2-0CCF-974A-A648A3290E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561F23-EA88-4E9E-AA11-E99D2A695B44}" type="datetimeFigureOut">
              <a:rPr lang="en-US"/>
              <a:pPr>
                <a:defRPr/>
              </a:pPr>
              <a:t>9/4/25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8441050C-24AB-D894-08F7-4579F6346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715F06C0-041C-B64A-ECAC-EEC2D5D98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872EBB3-4A1F-45A3-AFAB-1BE76FFF79A7}" type="slidenum">
              <a:rPr lang="en-US" altLang="nl-NL"/>
              <a:pPr>
                <a:defRPr/>
              </a:pPr>
              <a:t>‹#›</a:t>
            </a:fld>
            <a:endParaRPr lang="en-US" altLang="nl-NL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596AB81B-0F92-CB16-70DE-2B7C099238A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69291" y="4749921"/>
            <a:ext cx="892117" cy="291979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5E2ABA72-4A30-AC48-0DA9-91F5102AB41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97889" y="101600"/>
            <a:ext cx="1942803" cy="2225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545547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hoek 1">
            <a:extLst>
              <a:ext uri="{FF2B5EF4-FFF2-40B4-BE49-F238E27FC236}">
                <a16:creationId xmlns:a16="http://schemas.microsoft.com/office/drawing/2014/main" id="{D3541DEF-8DCA-B97C-C3F6-8377C7FC1699}"/>
              </a:ext>
            </a:extLst>
          </p:cNvPr>
          <p:cNvSpPr/>
          <p:nvPr userDrawn="1"/>
        </p:nvSpPr>
        <p:spPr>
          <a:xfrm>
            <a:off x="4484688" y="1379538"/>
            <a:ext cx="4659312" cy="2922587"/>
          </a:xfrm>
          <a:prstGeom prst="rect">
            <a:avLst/>
          </a:prstGeom>
          <a:solidFill>
            <a:srgbClr val="37C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nl-NL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4574894" y="1477109"/>
            <a:ext cx="4569107" cy="2711547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lvl="0"/>
            <a:endParaRPr lang="id-ID" noProof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491C34A8-FE90-27FB-8BB9-AD468ACCA2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69291" y="4749921"/>
            <a:ext cx="892117" cy="291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3919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1" descr="Afbeelding met persoon, binnen, vloer&#10;&#10;Automatisch gegenereerde beschrijving">
            <a:extLst>
              <a:ext uri="{FF2B5EF4-FFF2-40B4-BE49-F238E27FC236}">
                <a16:creationId xmlns:a16="http://schemas.microsoft.com/office/drawing/2014/main" id="{79B4593F-06B6-6267-22CA-FA5B55E9F9DF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78" r="1422"/>
          <a:stretch/>
        </p:blipFill>
        <p:spPr bwMode="auto">
          <a:xfrm>
            <a:off x="4632325" y="-1"/>
            <a:ext cx="4511675" cy="27162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79CDB891-677F-6394-C036-F164B077FF1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5094" r="1704"/>
          <a:stretch/>
        </p:blipFill>
        <p:spPr>
          <a:xfrm>
            <a:off x="-38595" y="-1"/>
            <a:ext cx="9182595" cy="350020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>
                <a:solidFill>
                  <a:schemeClr val="bg1"/>
                </a:solidFill>
                <a:latin typeface="Raleway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688080"/>
            <a:ext cx="7886700" cy="879158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  <a:latin typeface="Raleway" pitchFamily="2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AD9469AD-3126-6821-12C0-75EAA24D99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02BCADE-069C-4FE4-BEED-47A158D19090}" type="datetimeFigureOut">
              <a:rPr lang="en-US"/>
              <a:pPr>
                <a:defRPr/>
              </a:pPr>
              <a:t>9/4/25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27C79475-AE40-F723-2319-3A1AA9B6BE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CB0719E-F62E-5959-818F-C4041A1947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A3D6EE-9165-415A-ADB9-2BCE330C251F}" type="slidenum">
              <a:rPr lang="en-US" altLang="nl-NL"/>
              <a:pPr>
                <a:defRPr/>
              </a:pPr>
              <a:t>‹#›</a:t>
            </a:fld>
            <a:endParaRPr lang="en-US" altLang="nl-NL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CCE655FA-BEF3-A69C-5610-BB2B3C5C2F3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152107" y="4695676"/>
            <a:ext cx="892117" cy="291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925140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hoek 1">
            <a:extLst>
              <a:ext uri="{FF2B5EF4-FFF2-40B4-BE49-F238E27FC236}">
                <a16:creationId xmlns:a16="http://schemas.microsoft.com/office/drawing/2014/main" id="{D3541DEF-8DCA-B97C-C3F6-8377C7FC1699}"/>
              </a:ext>
            </a:extLst>
          </p:cNvPr>
          <p:cNvSpPr/>
          <p:nvPr userDrawn="1"/>
        </p:nvSpPr>
        <p:spPr>
          <a:xfrm>
            <a:off x="4484688" y="1379538"/>
            <a:ext cx="4659312" cy="2922587"/>
          </a:xfrm>
          <a:prstGeom prst="rect">
            <a:avLst/>
          </a:prstGeom>
          <a:solidFill>
            <a:srgbClr val="37C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nl-NL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4574894" y="1477109"/>
            <a:ext cx="4569107" cy="2711547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lvl="0"/>
            <a:endParaRPr lang="id-ID" noProof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491C34A8-FE90-27FB-8BB9-AD468ACCA2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69291" y="4749921"/>
            <a:ext cx="892117" cy="291979"/>
          </a:xfrm>
          <a:prstGeom prst="rect">
            <a:avLst/>
          </a:prstGeom>
        </p:spPr>
      </p:pic>
      <p:sp>
        <p:nvSpPr>
          <p:cNvPr id="5" name="Rechthoek 4">
            <a:extLst>
              <a:ext uri="{FF2B5EF4-FFF2-40B4-BE49-F238E27FC236}">
                <a16:creationId xmlns:a16="http://schemas.microsoft.com/office/drawing/2014/main" id="{07CB5090-9C9F-16AC-6648-3B8A9A476871}"/>
              </a:ext>
            </a:extLst>
          </p:cNvPr>
          <p:cNvSpPr/>
          <p:nvPr userDrawn="1"/>
        </p:nvSpPr>
        <p:spPr>
          <a:xfrm>
            <a:off x="0" y="108088"/>
            <a:ext cx="4405985" cy="2684826"/>
          </a:xfrm>
          <a:prstGeom prst="rect">
            <a:avLst/>
          </a:prstGeom>
          <a:solidFill>
            <a:srgbClr val="37C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nl-NL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7A2F9987-277D-7E83-8994-E0F602AC270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90207" y="205659"/>
            <a:ext cx="4120387" cy="2490954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lvl="0"/>
            <a:endParaRPr lang="id-ID" noProof="0"/>
          </a:p>
        </p:txBody>
      </p:sp>
    </p:spTree>
    <p:extLst>
      <p:ext uri="{BB962C8B-B14F-4D97-AF65-F5344CB8AC3E}">
        <p14:creationId xmlns:p14="http://schemas.microsoft.com/office/powerpoint/2010/main" val="1880414761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hoek 1">
            <a:extLst>
              <a:ext uri="{FF2B5EF4-FFF2-40B4-BE49-F238E27FC236}">
                <a16:creationId xmlns:a16="http://schemas.microsoft.com/office/drawing/2014/main" id="{A533B8C5-C96F-A040-4299-459F6822A65C}"/>
              </a:ext>
            </a:extLst>
          </p:cNvPr>
          <p:cNvSpPr/>
          <p:nvPr userDrawn="1"/>
        </p:nvSpPr>
        <p:spPr>
          <a:xfrm>
            <a:off x="6030913" y="0"/>
            <a:ext cx="3113087" cy="4632325"/>
          </a:xfrm>
          <a:prstGeom prst="rect">
            <a:avLst/>
          </a:prstGeom>
          <a:solidFill>
            <a:srgbClr val="37C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nl-NL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6122505" y="1"/>
            <a:ext cx="3021496" cy="4536077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lvl="0"/>
            <a:endParaRPr lang="id-ID" noProof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3C996452-EE5B-17F8-A511-5F3381E0A9D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69291" y="4749921"/>
            <a:ext cx="892117" cy="291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87481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hoek 1">
            <a:extLst>
              <a:ext uri="{FF2B5EF4-FFF2-40B4-BE49-F238E27FC236}">
                <a16:creationId xmlns:a16="http://schemas.microsoft.com/office/drawing/2014/main" id="{A533B8C5-C96F-A040-4299-459F6822A65C}"/>
              </a:ext>
            </a:extLst>
          </p:cNvPr>
          <p:cNvSpPr/>
          <p:nvPr userDrawn="1"/>
        </p:nvSpPr>
        <p:spPr>
          <a:xfrm>
            <a:off x="6030913" y="0"/>
            <a:ext cx="3113087" cy="4632325"/>
          </a:xfrm>
          <a:prstGeom prst="rect">
            <a:avLst/>
          </a:prstGeom>
          <a:solidFill>
            <a:srgbClr val="37C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nl-NL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6122505" y="1"/>
            <a:ext cx="3021496" cy="4536077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lvl="0"/>
            <a:endParaRPr lang="id-ID" noProof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3C996452-EE5B-17F8-A511-5F3381E0A9D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69291" y="4749921"/>
            <a:ext cx="892117" cy="291979"/>
          </a:xfrm>
          <a:prstGeom prst="rect">
            <a:avLst/>
          </a:prstGeom>
        </p:spPr>
      </p:pic>
      <p:sp>
        <p:nvSpPr>
          <p:cNvPr id="7" name="Rechthoek 6">
            <a:extLst>
              <a:ext uri="{FF2B5EF4-FFF2-40B4-BE49-F238E27FC236}">
                <a16:creationId xmlns:a16="http://schemas.microsoft.com/office/drawing/2014/main" id="{9AF7036D-3A7D-AA13-CEC5-61067A844693}"/>
              </a:ext>
            </a:extLst>
          </p:cNvPr>
          <p:cNvSpPr/>
          <p:nvPr userDrawn="1"/>
        </p:nvSpPr>
        <p:spPr>
          <a:xfrm>
            <a:off x="0" y="505822"/>
            <a:ext cx="3113087" cy="4632325"/>
          </a:xfrm>
          <a:prstGeom prst="rect">
            <a:avLst/>
          </a:prstGeom>
          <a:solidFill>
            <a:srgbClr val="37C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nl-NL"/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85B53FEF-8299-C9ED-E1AF-E7ACA44BDEC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1" y="607423"/>
            <a:ext cx="3021496" cy="4536077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lvl="0"/>
            <a:endParaRPr lang="id-ID" noProof="0"/>
          </a:p>
        </p:txBody>
      </p:sp>
    </p:spTree>
    <p:extLst>
      <p:ext uri="{BB962C8B-B14F-4D97-AF65-F5344CB8AC3E}">
        <p14:creationId xmlns:p14="http://schemas.microsoft.com/office/powerpoint/2010/main" val="1925104595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32507"/>
            <a:ext cx="9144000" cy="1639491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7500" y="58301"/>
            <a:ext cx="7012845" cy="727838"/>
          </a:xfrm>
        </p:spPr>
        <p:txBody>
          <a:bodyPr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4034" y="1666716"/>
            <a:ext cx="7915931" cy="27273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dirty="0"/>
              <a:pPr/>
              <a:t>9/4/25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9D8A67AC-6E8F-40EC-9183-063F150EBFD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20345" y="-96994"/>
            <a:ext cx="972813" cy="1126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721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Rechte verbindingslijn 4">
            <a:extLst>
              <a:ext uri="{FF2B5EF4-FFF2-40B4-BE49-F238E27FC236}">
                <a16:creationId xmlns:a16="http://schemas.microsoft.com/office/drawing/2014/main" id="{6B918DD7-CA80-D660-92CB-971673FB0AD0}"/>
              </a:ext>
            </a:extLst>
          </p:cNvPr>
          <p:cNvCxnSpPr/>
          <p:nvPr userDrawn="1"/>
        </p:nvCxnSpPr>
        <p:spPr>
          <a:xfrm>
            <a:off x="0" y="1031875"/>
            <a:ext cx="6300788" cy="0"/>
          </a:xfrm>
          <a:prstGeom prst="line">
            <a:avLst/>
          </a:prstGeom>
          <a:ln w="25400">
            <a:solidFill>
              <a:srgbClr val="E499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Rechte verbindingslijn 5">
            <a:extLst>
              <a:ext uri="{FF2B5EF4-FFF2-40B4-BE49-F238E27FC236}">
                <a16:creationId xmlns:a16="http://schemas.microsoft.com/office/drawing/2014/main" id="{8ED4CDAC-EAFF-E420-879D-EF2B17029929}"/>
              </a:ext>
            </a:extLst>
          </p:cNvPr>
          <p:cNvCxnSpPr/>
          <p:nvPr userDrawn="1"/>
        </p:nvCxnSpPr>
        <p:spPr>
          <a:xfrm flipV="1">
            <a:off x="4572000" y="1363663"/>
            <a:ext cx="0" cy="3095625"/>
          </a:xfrm>
          <a:prstGeom prst="line">
            <a:avLst/>
          </a:prstGeom>
          <a:ln w="25400">
            <a:solidFill>
              <a:srgbClr val="E499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Raleway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>
            <a:lvl1pPr>
              <a:buClr>
                <a:srgbClr val="E49938"/>
              </a:buClr>
              <a:defRPr>
                <a:latin typeface="Raleway" pitchFamily="2" charset="0"/>
              </a:defRPr>
            </a:lvl1pPr>
            <a:lvl2pPr>
              <a:buClr>
                <a:srgbClr val="E49938"/>
              </a:buClr>
              <a:defRPr>
                <a:latin typeface="Raleway" pitchFamily="2" charset="0"/>
              </a:defRPr>
            </a:lvl2pPr>
            <a:lvl3pPr>
              <a:buClr>
                <a:srgbClr val="E49938"/>
              </a:buClr>
              <a:defRPr>
                <a:latin typeface="Raleway" pitchFamily="2" charset="0"/>
              </a:defRPr>
            </a:lvl3pPr>
            <a:lvl4pPr>
              <a:buClr>
                <a:srgbClr val="E49938"/>
              </a:buClr>
              <a:defRPr>
                <a:latin typeface="Raleway" pitchFamily="2" charset="0"/>
              </a:defRPr>
            </a:lvl4pPr>
            <a:lvl5pPr>
              <a:buClr>
                <a:srgbClr val="E49938"/>
              </a:buClr>
              <a:defRPr>
                <a:latin typeface="Raleway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>
            <a:lvl1pPr>
              <a:buClr>
                <a:srgbClr val="E49938"/>
              </a:buClr>
              <a:defRPr>
                <a:latin typeface="Raleway" pitchFamily="2" charset="0"/>
              </a:defRPr>
            </a:lvl1pPr>
            <a:lvl2pPr>
              <a:buClr>
                <a:srgbClr val="E49938"/>
              </a:buClr>
              <a:defRPr>
                <a:latin typeface="Raleway" pitchFamily="2" charset="0"/>
              </a:defRPr>
            </a:lvl2pPr>
            <a:lvl3pPr>
              <a:buClr>
                <a:srgbClr val="E49938"/>
              </a:buClr>
              <a:defRPr>
                <a:latin typeface="Raleway" pitchFamily="2" charset="0"/>
              </a:defRPr>
            </a:lvl3pPr>
            <a:lvl4pPr>
              <a:buClr>
                <a:srgbClr val="E49938"/>
              </a:buClr>
              <a:defRPr>
                <a:latin typeface="Raleway" pitchFamily="2" charset="0"/>
              </a:defRPr>
            </a:lvl4pPr>
            <a:lvl5pPr>
              <a:buClr>
                <a:srgbClr val="E49938"/>
              </a:buClr>
              <a:defRPr>
                <a:latin typeface="Raleway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225E5C1F-A7FE-9918-D8F6-D0E8AC04B0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B1FB472-ED63-48D6-A2FF-567ECA3631B2}" type="datetimeFigureOut">
              <a:rPr lang="en-US"/>
              <a:pPr>
                <a:defRPr/>
              </a:pPr>
              <a:t>9/4/25</a:t>
            </a:fld>
            <a:endParaRPr lang="en-US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82B5E29-C712-921C-D38A-A5DC5B5C38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302D8A5B-1916-8FFB-6A98-B807F1712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493DDFB-52D2-439B-8975-B9734AB46D90}" type="slidenum">
              <a:rPr lang="en-US" altLang="nl-NL"/>
              <a:pPr>
                <a:defRPr/>
              </a:pPr>
              <a:t>‹#›</a:t>
            </a:fld>
            <a:endParaRPr lang="en-US" altLang="nl-NL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E7E80739-D03A-B86C-06B0-81F9A9D034E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52107" y="4695676"/>
            <a:ext cx="892117" cy="291979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B0E818C9-9FAA-BE2F-41FB-CAD6D6B2E1B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" y="3448595"/>
            <a:ext cx="1126326" cy="1694904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6E9BA87B-BE8B-579D-26A9-3632FA5C493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>
            <a:off x="8017673" y="0"/>
            <a:ext cx="1126326" cy="1694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6325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>
            <a:lvl1pPr>
              <a:defRPr b="0">
                <a:solidFill>
                  <a:srgbClr val="E49938"/>
                </a:solidFill>
                <a:latin typeface="Raleway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>
                <a:latin typeface="Raleway" pitchFamily="2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>
            <a:lvl1pPr>
              <a:defRPr>
                <a:latin typeface="Raleway" pitchFamily="2" charset="0"/>
              </a:defRPr>
            </a:lvl1pPr>
            <a:lvl2pPr>
              <a:defRPr>
                <a:latin typeface="Raleway" pitchFamily="2" charset="0"/>
              </a:defRPr>
            </a:lvl2pPr>
            <a:lvl3pPr>
              <a:defRPr>
                <a:latin typeface="Raleway" pitchFamily="2" charset="0"/>
              </a:defRPr>
            </a:lvl3pPr>
            <a:lvl4pPr>
              <a:defRPr>
                <a:latin typeface="Raleway" pitchFamily="2" charset="0"/>
              </a:defRPr>
            </a:lvl4pPr>
            <a:lvl5pPr>
              <a:defRPr>
                <a:latin typeface="Raleway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>
                <a:latin typeface="Raleway" pitchFamily="2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F2AF16A7-9138-2597-4E55-3BDF0AB8C7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23A64EC-905D-4C05-AF47-BB51A89AEAEA}" type="datetimeFigureOut">
              <a:rPr lang="en-US"/>
              <a:pPr>
                <a:defRPr/>
              </a:pPr>
              <a:t>9/4/25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69A0004B-2AA3-40C9-D92F-F506F1014F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C3DB09A2-E7AB-BF1F-A976-F75E1D4C7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F07F9F-0985-4283-9AF9-9FB32938BA52}" type="slidenum">
              <a:rPr lang="en-US" altLang="nl-NL"/>
              <a:pPr>
                <a:defRPr/>
              </a:pPr>
              <a:t>‹#›</a:t>
            </a:fld>
            <a:endParaRPr lang="en-US" altLang="nl-NL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A7E3926-D28F-8C5A-B551-0036A6840FC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52107" y="4695676"/>
            <a:ext cx="892117" cy="291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369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Rechte verbindingslijn 1">
            <a:extLst>
              <a:ext uri="{FF2B5EF4-FFF2-40B4-BE49-F238E27FC236}">
                <a16:creationId xmlns:a16="http://schemas.microsoft.com/office/drawing/2014/main" id="{035F280E-B694-F89D-E780-A65F67C12672}"/>
              </a:ext>
            </a:extLst>
          </p:cNvPr>
          <p:cNvCxnSpPr/>
          <p:nvPr userDrawn="1"/>
        </p:nvCxnSpPr>
        <p:spPr>
          <a:xfrm>
            <a:off x="-144463" y="4537075"/>
            <a:ext cx="9383713" cy="0"/>
          </a:xfrm>
          <a:prstGeom prst="line">
            <a:avLst/>
          </a:prstGeom>
          <a:ln w="38100">
            <a:solidFill>
              <a:srgbClr val="E179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34E27C3C-1411-2E49-F058-CB1EF84568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26F9FE0-BE48-4F3A-8724-D35FBAD29D59}" type="datetimeFigureOut">
              <a:rPr lang="en-US"/>
              <a:pPr>
                <a:defRPr/>
              </a:pPr>
              <a:t>9/4/25</a:t>
            </a:fld>
            <a:endParaRPr 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6912487C-8B3A-9D24-22FF-BA14C5F964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3391F5D-F5B1-2CFC-550B-1E5AB33295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6632CE7-BAEA-4F9C-9E78-BBE46BC555CF}" type="slidenum">
              <a:rPr lang="en-US" altLang="nl-NL"/>
              <a:pPr>
                <a:defRPr/>
              </a:pPr>
              <a:t>‹#›</a:t>
            </a:fld>
            <a:endParaRPr lang="en-US" altLang="nl-NL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C68BB07-C441-CF4D-89E2-181194FB533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52107" y="4695676"/>
            <a:ext cx="892117" cy="291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0271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30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13" Type="http://schemas.openxmlformats.org/officeDocument/2006/relationships/slideLayout" Target="../slideLayouts/slideLayout43.xml"/><Relationship Id="rId3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7.xml"/><Relationship Id="rId12" Type="http://schemas.openxmlformats.org/officeDocument/2006/relationships/slideLayout" Target="../slideLayouts/slideLayout42.xml"/><Relationship Id="rId17" Type="http://schemas.openxmlformats.org/officeDocument/2006/relationships/theme" Target="../theme/theme3.xml"/><Relationship Id="rId2" Type="http://schemas.openxmlformats.org/officeDocument/2006/relationships/slideLayout" Target="../slideLayouts/slideLayout32.xml"/><Relationship Id="rId16" Type="http://schemas.openxmlformats.org/officeDocument/2006/relationships/slideLayout" Target="../slideLayouts/slideLayout46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41.xml"/><Relationship Id="rId5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40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14" Type="http://schemas.openxmlformats.org/officeDocument/2006/relationships/slideLayout" Target="../slideLayouts/slideLayout44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4.xml"/><Relationship Id="rId13" Type="http://schemas.openxmlformats.org/officeDocument/2006/relationships/slideLayout" Target="../slideLayouts/slideLayout59.xml"/><Relationship Id="rId3" Type="http://schemas.openxmlformats.org/officeDocument/2006/relationships/slideLayout" Target="../slideLayouts/slideLayout49.xml"/><Relationship Id="rId7" Type="http://schemas.openxmlformats.org/officeDocument/2006/relationships/slideLayout" Target="../slideLayouts/slideLayout53.xml"/><Relationship Id="rId12" Type="http://schemas.openxmlformats.org/officeDocument/2006/relationships/slideLayout" Target="../slideLayouts/slideLayout58.xml"/><Relationship Id="rId17" Type="http://schemas.openxmlformats.org/officeDocument/2006/relationships/theme" Target="../theme/theme4.xml"/><Relationship Id="rId2" Type="http://schemas.openxmlformats.org/officeDocument/2006/relationships/slideLayout" Target="../slideLayouts/slideLayout48.xml"/><Relationship Id="rId16" Type="http://schemas.openxmlformats.org/officeDocument/2006/relationships/slideLayout" Target="../slideLayouts/slideLayout62.xml"/><Relationship Id="rId1" Type="http://schemas.openxmlformats.org/officeDocument/2006/relationships/slideLayout" Target="../slideLayouts/slideLayout47.xml"/><Relationship Id="rId6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1.xml"/><Relationship Id="rId15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0.xml"/><Relationship Id="rId9" Type="http://schemas.openxmlformats.org/officeDocument/2006/relationships/slideLayout" Target="../slideLayouts/slideLayout55.xml"/><Relationship Id="rId14" Type="http://schemas.openxmlformats.org/officeDocument/2006/relationships/slideLayout" Target="../slideLayouts/slideLayout60.xml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6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FE7EEDA4-95E6-D6AF-CBE3-62F05D1831AD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628650" y="274638"/>
            <a:ext cx="7886700" cy="993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nl-NL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1E2CDC9D-65DB-FEBB-F25A-B15A582D47C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28650" y="1370013"/>
            <a:ext cx="7886700" cy="326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nl-NL"/>
              <a:t>Click to edit Master text styles</a:t>
            </a:r>
          </a:p>
          <a:p>
            <a:pPr lvl="1"/>
            <a:r>
              <a:rPr lang="en-US" altLang="nl-NL"/>
              <a:t>Second level</a:t>
            </a:r>
          </a:p>
          <a:p>
            <a:pPr lvl="2"/>
            <a:r>
              <a:rPr lang="en-US" altLang="nl-NL"/>
              <a:t>Third level</a:t>
            </a:r>
          </a:p>
          <a:p>
            <a:pPr lvl="3"/>
            <a:r>
              <a:rPr lang="en-US" altLang="nl-NL"/>
              <a:t>Fourth level</a:t>
            </a:r>
          </a:p>
          <a:p>
            <a:pPr lvl="4"/>
            <a:r>
              <a:rPr lang="en-US" altLang="nl-NL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31C1F1-F5D1-49B6-FCAC-71C69F0247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defTabSz="685783" eaLnBrk="1" fontAlgn="auto" hangingPunct="1"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B244B5BF-A204-4448-8DCD-2B0D1FCC8D7C}" type="datetimeFigureOut">
              <a:rPr lang="en-US"/>
              <a:pPr>
                <a:defRPr/>
              </a:pPr>
              <a:t>9/4/25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B78400-D74F-4022-19ED-0DC4C0B372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defTabSz="685783" eaLnBrk="1" fontAlgn="auto" hangingPunct="1"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2E89BB-8A24-5F43-8492-EA04020B0D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9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0C444F76-C95B-47E1-9179-4743C3621750}" type="slidenum">
              <a:rPr lang="en-US" altLang="nl-NL"/>
              <a:pPr>
                <a:defRPr/>
              </a:pPr>
              <a:t>‹#›</a:t>
            </a:fld>
            <a:endParaRPr lang="en-US" altLang="nl-NL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7D312E-2191-2DA5-105E-E9D56EA749C2}"/>
              </a:ext>
            </a:extLst>
          </p:cNvPr>
          <p:cNvSpPr txBox="1"/>
          <p:nvPr userDrawn="1"/>
        </p:nvSpPr>
        <p:spPr>
          <a:xfrm>
            <a:off x="671513" y="4665663"/>
            <a:ext cx="1414462" cy="2190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defTabSz="68578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id-ID" sz="825" spc="225">
                <a:solidFill>
                  <a:schemeClr val="bg1"/>
                </a:solidFill>
                <a:latin typeface="+mj-lt"/>
              </a:rPr>
              <a:t>SPARROW</a:t>
            </a:r>
            <a:endParaRPr lang="id-ID" sz="600" b="1" spc="225">
              <a:solidFill>
                <a:schemeClr val="bg1"/>
              </a:solidFill>
              <a:latin typeface="+mj-lt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31" r:id="rId1"/>
    <p:sldLayoutId id="2147483932" r:id="rId2"/>
    <p:sldLayoutId id="2147483933" r:id="rId3"/>
    <p:sldLayoutId id="2147483934" r:id="rId4"/>
    <p:sldLayoutId id="2147483937" r:id="rId5"/>
    <p:sldLayoutId id="2147483935" r:id="rId6"/>
    <p:sldLayoutId id="2147483936" r:id="rId7"/>
    <p:sldLayoutId id="2147483930" r:id="rId8"/>
    <p:sldLayoutId id="2147483939" r:id="rId9"/>
    <p:sldLayoutId id="2147483940" r:id="rId10"/>
    <p:sldLayoutId id="2147483942" r:id="rId11"/>
    <p:sldLayoutId id="2147483944" r:id="rId12"/>
    <p:sldLayoutId id="2147483995" r:id="rId13"/>
    <p:sldLayoutId id="2147483945" r:id="rId14"/>
  </p:sldLayoutIdLst>
  <p:txStyles>
    <p:titleStyle>
      <a:lvl1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  <a:lvl2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2pPr>
      <a:lvl3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3pPr>
      <a:lvl4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4pPr>
      <a:lvl5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5pPr>
      <a:lvl6pPr marL="4572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6pPr>
      <a:lvl7pPr marL="9144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7pPr>
      <a:lvl8pPr marL="13716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8pPr>
      <a:lvl9pPr marL="18288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171450" indent="-171450" algn="l" defTabSz="685800" rtl="0" eaLnBrk="0" fontAlgn="base" hangingPunct="0">
        <a:lnSpc>
          <a:spcPct val="90000"/>
        </a:lnSpc>
        <a:spcBef>
          <a:spcPts val="750"/>
        </a:spcBef>
        <a:spcAft>
          <a:spcPct val="0"/>
        </a:spcAft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FE7EEDA4-95E6-D6AF-CBE3-62F05D1831AD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628650" y="274638"/>
            <a:ext cx="7886700" cy="993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nl-NL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1E2CDC9D-65DB-FEBB-F25A-B15A582D47C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28650" y="1370013"/>
            <a:ext cx="7886700" cy="326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nl-NL"/>
              <a:t>Click to edit Master text styles</a:t>
            </a:r>
          </a:p>
          <a:p>
            <a:pPr lvl="1"/>
            <a:r>
              <a:rPr lang="en-US" altLang="nl-NL"/>
              <a:t>Second level</a:t>
            </a:r>
          </a:p>
          <a:p>
            <a:pPr lvl="2"/>
            <a:r>
              <a:rPr lang="en-US" altLang="nl-NL"/>
              <a:t>Third level</a:t>
            </a:r>
          </a:p>
          <a:p>
            <a:pPr lvl="3"/>
            <a:r>
              <a:rPr lang="en-US" altLang="nl-NL"/>
              <a:t>Fourth level</a:t>
            </a:r>
          </a:p>
          <a:p>
            <a:pPr lvl="4"/>
            <a:r>
              <a:rPr lang="en-US" altLang="nl-NL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31C1F1-F5D1-49B6-FCAC-71C69F0247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defTabSz="685783" eaLnBrk="1" fontAlgn="auto" hangingPunct="1"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B244B5BF-A204-4448-8DCD-2B0D1FCC8D7C}" type="datetimeFigureOut">
              <a:rPr lang="en-US"/>
              <a:pPr>
                <a:defRPr/>
              </a:pPr>
              <a:t>9/4/25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B78400-D74F-4022-19ED-0DC4C0B372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defTabSz="685783" eaLnBrk="1" fontAlgn="auto" hangingPunct="1"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2E89BB-8A24-5F43-8492-EA04020B0D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9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0C444F76-C95B-47E1-9179-4743C3621750}" type="slidenum">
              <a:rPr lang="en-US" altLang="nl-NL"/>
              <a:pPr>
                <a:defRPr/>
              </a:pPr>
              <a:t>‹#›</a:t>
            </a:fld>
            <a:endParaRPr lang="en-US" altLang="nl-NL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7D312E-2191-2DA5-105E-E9D56EA749C2}"/>
              </a:ext>
            </a:extLst>
          </p:cNvPr>
          <p:cNvSpPr txBox="1"/>
          <p:nvPr userDrawn="1"/>
        </p:nvSpPr>
        <p:spPr>
          <a:xfrm>
            <a:off x="671513" y="4665663"/>
            <a:ext cx="1414462" cy="2190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defTabSz="68578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id-ID" sz="825" spc="225">
                <a:solidFill>
                  <a:schemeClr val="bg1"/>
                </a:solidFill>
                <a:latin typeface="+mj-lt"/>
              </a:rPr>
              <a:t>SPARROW</a:t>
            </a:r>
            <a:endParaRPr lang="id-ID" sz="600" b="1" spc="225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223678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96" r:id="rId1"/>
    <p:sldLayoutId id="2147483997" r:id="rId2"/>
    <p:sldLayoutId id="2147483998" r:id="rId3"/>
    <p:sldLayoutId id="2147483999" r:id="rId4"/>
    <p:sldLayoutId id="2147484000" r:id="rId5"/>
    <p:sldLayoutId id="2147484001" r:id="rId6"/>
    <p:sldLayoutId id="2147484002" r:id="rId7"/>
    <p:sldLayoutId id="2147484003" r:id="rId8"/>
    <p:sldLayoutId id="2147484004" r:id="rId9"/>
    <p:sldLayoutId id="2147484005" r:id="rId10"/>
    <p:sldLayoutId id="2147484006" r:id="rId11"/>
    <p:sldLayoutId id="2147484007" r:id="rId12"/>
    <p:sldLayoutId id="2147484008" r:id="rId13"/>
    <p:sldLayoutId id="2147484009" r:id="rId14"/>
    <p:sldLayoutId id="2147484010" r:id="rId15"/>
    <p:sldLayoutId id="2147484011" r:id="rId16"/>
  </p:sldLayoutIdLst>
  <p:txStyles>
    <p:titleStyle>
      <a:lvl1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  <a:lvl2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2pPr>
      <a:lvl3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3pPr>
      <a:lvl4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4pPr>
      <a:lvl5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5pPr>
      <a:lvl6pPr marL="4572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6pPr>
      <a:lvl7pPr marL="9144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7pPr>
      <a:lvl8pPr marL="13716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8pPr>
      <a:lvl9pPr marL="18288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171450" indent="-171450" algn="l" defTabSz="685800" rtl="0" eaLnBrk="0" fontAlgn="base" hangingPunct="0">
        <a:lnSpc>
          <a:spcPct val="90000"/>
        </a:lnSpc>
        <a:spcBef>
          <a:spcPts val="750"/>
        </a:spcBef>
        <a:spcAft>
          <a:spcPct val="0"/>
        </a:spcAft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FE7EEDA4-95E6-D6AF-CBE3-62F05D1831AD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628650" y="274638"/>
            <a:ext cx="7886700" cy="993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nl-NL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1E2CDC9D-65DB-FEBB-F25A-B15A582D47C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28650" y="1370013"/>
            <a:ext cx="7886700" cy="326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nl-NL"/>
              <a:t>Click to edit Master text styles</a:t>
            </a:r>
          </a:p>
          <a:p>
            <a:pPr lvl="1"/>
            <a:r>
              <a:rPr lang="en-US" altLang="nl-NL"/>
              <a:t>Second level</a:t>
            </a:r>
          </a:p>
          <a:p>
            <a:pPr lvl="2"/>
            <a:r>
              <a:rPr lang="en-US" altLang="nl-NL"/>
              <a:t>Third level</a:t>
            </a:r>
          </a:p>
          <a:p>
            <a:pPr lvl="3"/>
            <a:r>
              <a:rPr lang="en-US" altLang="nl-NL"/>
              <a:t>Fourth level</a:t>
            </a:r>
          </a:p>
          <a:p>
            <a:pPr lvl="4"/>
            <a:r>
              <a:rPr lang="en-US" altLang="nl-NL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31C1F1-F5D1-49B6-FCAC-71C69F0247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defTabSz="685783" eaLnBrk="1" fontAlgn="auto" hangingPunct="1"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B244B5BF-A204-4448-8DCD-2B0D1FCC8D7C}" type="datetimeFigureOut">
              <a:rPr lang="en-US"/>
              <a:pPr>
                <a:defRPr/>
              </a:pPr>
              <a:t>9/4/25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B78400-D74F-4022-19ED-0DC4C0B372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defTabSz="685783" eaLnBrk="1" fontAlgn="auto" hangingPunct="1"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2E89BB-8A24-5F43-8492-EA04020B0D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9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0C444F76-C95B-47E1-9179-4743C3621750}" type="slidenum">
              <a:rPr lang="en-US" altLang="nl-NL"/>
              <a:pPr>
                <a:defRPr/>
              </a:pPr>
              <a:t>‹#›</a:t>
            </a:fld>
            <a:endParaRPr lang="en-US" altLang="nl-NL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7D312E-2191-2DA5-105E-E9D56EA749C2}"/>
              </a:ext>
            </a:extLst>
          </p:cNvPr>
          <p:cNvSpPr txBox="1"/>
          <p:nvPr userDrawn="1"/>
        </p:nvSpPr>
        <p:spPr>
          <a:xfrm>
            <a:off x="671513" y="4665663"/>
            <a:ext cx="1414462" cy="2190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defTabSz="68578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id-ID" sz="825" spc="225">
                <a:solidFill>
                  <a:schemeClr val="bg1"/>
                </a:solidFill>
                <a:latin typeface="+mj-lt"/>
              </a:rPr>
              <a:t>SPARROW</a:t>
            </a:r>
            <a:endParaRPr lang="id-ID" sz="600" b="1" spc="225"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E937C3E-DE37-EE79-076A-D446B83275F2}"/>
              </a:ext>
            </a:extLst>
          </p:cNvPr>
          <p:cNvSpPr txBox="1"/>
          <p:nvPr userDrawn="1"/>
        </p:nvSpPr>
        <p:spPr>
          <a:xfrm>
            <a:off x="4606925" y="4654550"/>
            <a:ext cx="1482725" cy="2079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defTabSz="68578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id-ID" sz="750">
                <a:solidFill>
                  <a:schemeClr val="tx2"/>
                </a:solidFill>
                <a:latin typeface="+mn-lt"/>
              </a:rPr>
              <a:t>info@</a:t>
            </a:r>
            <a:r>
              <a:rPr lang="nl-NL" sz="750">
                <a:solidFill>
                  <a:schemeClr val="tx2"/>
                </a:solidFill>
                <a:latin typeface="+mn-lt"/>
              </a:rPr>
              <a:t>brightcubes.nl</a:t>
            </a:r>
            <a:endParaRPr lang="id-ID" sz="450">
              <a:solidFill>
                <a:schemeClr val="tx2"/>
              </a:solidFill>
              <a:latin typeface="+mn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8676CD4-1457-B5E4-486B-8AD4D5B74777}"/>
              </a:ext>
            </a:extLst>
          </p:cNvPr>
          <p:cNvSpPr txBox="1"/>
          <p:nvPr userDrawn="1"/>
        </p:nvSpPr>
        <p:spPr>
          <a:xfrm>
            <a:off x="6888163" y="4654550"/>
            <a:ext cx="1482725" cy="2079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 defTabSz="68578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id-ID" sz="750">
                <a:solidFill>
                  <a:schemeClr val="tx2"/>
                </a:solidFill>
                <a:latin typeface="+mn-lt"/>
              </a:rPr>
              <a:t>www.</a:t>
            </a:r>
            <a:r>
              <a:rPr lang="nl-NL" sz="750">
                <a:solidFill>
                  <a:schemeClr val="tx2"/>
                </a:solidFill>
                <a:latin typeface="+mn-lt"/>
              </a:rPr>
              <a:t>brightcubes.nl</a:t>
            </a:r>
            <a:endParaRPr lang="id-ID" sz="450">
              <a:solidFill>
                <a:schemeClr val="tx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38236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2" r:id="rId1"/>
    <p:sldLayoutId id="2147484013" r:id="rId2"/>
    <p:sldLayoutId id="2147484014" r:id="rId3"/>
    <p:sldLayoutId id="2147484015" r:id="rId4"/>
    <p:sldLayoutId id="2147484016" r:id="rId5"/>
    <p:sldLayoutId id="2147484017" r:id="rId6"/>
    <p:sldLayoutId id="2147484018" r:id="rId7"/>
    <p:sldLayoutId id="2147484019" r:id="rId8"/>
    <p:sldLayoutId id="2147484020" r:id="rId9"/>
    <p:sldLayoutId id="2147484021" r:id="rId10"/>
    <p:sldLayoutId id="2147484022" r:id="rId11"/>
    <p:sldLayoutId id="2147484023" r:id="rId12"/>
    <p:sldLayoutId id="2147484024" r:id="rId13"/>
    <p:sldLayoutId id="2147484025" r:id="rId14"/>
    <p:sldLayoutId id="2147484026" r:id="rId15"/>
    <p:sldLayoutId id="2147484027" r:id="rId16"/>
  </p:sldLayoutIdLst>
  <p:txStyles>
    <p:titleStyle>
      <a:lvl1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  <a:lvl2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2pPr>
      <a:lvl3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3pPr>
      <a:lvl4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4pPr>
      <a:lvl5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5pPr>
      <a:lvl6pPr marL="4572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6pPr>
      <a:lvl7pPr marL="9144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7pPr>
      <a:lvl8pPr marL="13716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8pPr>
      <a:lvl9pPr marL="18288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171450" indent="-171450" algn="l" defTabSz="685800" rtl="0" eaLnBrk="0" fontAlgn="base" hangingPunct="0">
        <a:lnSpc>
          <a:spcPct val="90000"/>
        </a:lnSpc>
        <a:spcBef>
          <a:spcPts val="750"/>
        </a:spcBef>
        <a:spcAft>
          <a:spcPct val="0"/>
        </a:spcAft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FE7EEDA4-95E6-D6AF-CBE3-62F05D1831AD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628650" y="274638"/>
            <a:ext cx="7886700" cy="993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nl-NL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1E2CDC9D-65DB-FEBB-F25A-B15A582D47C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28650" y="1370013"/>
            <a:ext cx="7886700" cy="326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nl-NL"/>
              <a:t>Click to edit Master text styles</a:t>
            </a:r>
          </a:p>
          <a:p>
            <a:pPr lvl="1"/>
            <a:r>
              <a:rPr lang="en-US" altLang="nl-NL"/>
              <a:t>Second level</a:t>
            </a:r>
          </a:p>
          <a:p>
            <a:pPr lvl="2"/>
            <a:r>
              <a:rPr lang="en-US" altLang="nl-NL"/>
              <a:t>Third level</a:t>
            </a:r>
          </a:p>
          <a:p>
            <a:pPr lvl="3"/>
            <a:r>
              <a:rPr lang="en-US" altLang="nl-NL"/>
              <a:t>Fourth level</a:t>
            </a:r>
          </a:p>
          <a:p>
            <a:pPr lvl="4"/>
            <a:r>
              <a:rPr lang="en-US" altLang="nl-NL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31C1F1-F5D1-49B6-FCAC-71C69F0247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defTabSz="685783" eaLnBrk="1" fontAlgn="auto" hangingPunct="1"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B244B5BF-A204-4448-8DCD-2B0D1FCC8D7C}" type="datetimeFigureOut">
              <a:rPr lang="en-US"/>
              <a:pPr>
                <a:defRPr/>
              </a:pPr>
              <a:t>9/4/25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B78400-D74F-4022-19ED-0DC4C0B372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defTabSz="685783" eaLnBrk="1" fontAlgn="auto" hangingPunct="1"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2E89BB-8A24-5F43-8492-EA04020B0D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9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0C444F76-C95B-47E1-9179-4743C3621750}" type="slidenum">
              <a:rPr lang="en-US" altLang="nl-NL"/>
              <a:pPr>
                <a:defRPr/>
              </a:pPr>
              <a:t>‹#›</a:t>
            </a:fld>
            <a:endParaRPr lang="en-US" altLang="nl-NL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7D312E-2191-2DA5-105E-E9D56EA749C2}"/>
              </a:ext>
            </a:extLst>
          </p:cNvPr>
          <p:cNvSpPr txBox="1"/>
          <p:nvPr userDrawn="1"/>
        </p:nvSpPr>
        <p:spPr>
          <a:xfrm>
            <a:off x="671513" y="4665663"/>
            <a:ext cx="1414462" cy="2190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defTabSz="68578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id-ID" sz="825" spc="225">
                <a:solidFill>
                  <a:schemeClr val="bg1"/>
                </a:solidFill>
                <a:latin typeface="+mj-lt"/>
              </a:rPr>
              <a:t>SPARROW</a:t>
            </a:r>
            <a:endParaRPr lang="id-ID" sz="600" b="1" spc="225"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E937C3E-DE37-EE79-076A-D446B83275F2}"/>
              </a:ext>
            </a:extLst>
          </p:cNvPr>
          <p:cNvSpPr txBox="1"/>
          <p:nvPr userDrawn="1"/>
        </p:nvSpPr>
        <p:spPr>
          <a:xfrm>
            <a:off x="4606925" y="4654550"/>
            <a:ext cx="1482725" cy="2079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defTabSz="68578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id-ID" sz="750">
                <a:solidFill>
                  <a:schemeClr val="tx2"/>
                </a:solidFill>
                <a:latin typeface="+mn-lt"/>
              </a:rPr>
              <a:t>info@</a:t>
            </a:r>
            <a:r>
              <a:rPr lang="nl-NL" sz="750">
                <a:solidFill>
                  <a:schemeClr val="tx2"/>
                </a:solidFill>
                <a:latin typeface="+mn-lt"/>
              </a:rPr>
              <a:t>brightcubes.nl</a:t>
            </a:r>
            <a:endParaRPr lang="id-ID" sz="450">
              <a:solidFill>
                <a:schemeClr val="tx2"/>
              </a:solidFill>
              <a:latin typeface="+mn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8676CD4-1457-B5E4-486B-8AD4D5B74777}"/>
              </a:ext>
            </a:extLst>
          </p:cNvPr>
          <p:cNvSpPr txBox="1"/>
          <p:nvPr userDrawn="1"/>
        </p:nvSpPr>
        <p:spPr>
          <a:xfrm>
            <a:off x="6888163" y="4654550"/>
            <a:ext cx="1482725" cy="2079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 defTabSz="68578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id-ID" sz="750">
                <a:solidFill>
                  <a:schemeClr val="tx2"/>
                </a:solidFill>
                <a:latin typeface="+mn-lt"/>
              </a:rPr>
              <a:t>www.</a:t>
            </a:r>
            <a:r>
              <a:rPr lang="nl-NL" sz="750">
                <a:solidFill>
                  <a:schemeClr val="tx2"/>
                </a:solidFill>
                <a:latin typeface="+mn-lt"/>
              </a:rPr>
              <a:t>brightcubes.nl</a:t>
            </a:r>
            <a:endParaRPr lang="id-ID" sz="450">
              <a:solidFill>
                <a:schemeClr val="tx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594806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28" r:id="rId1"/>
    <p:sldLayoutId id="2147484029" r:id="rId2"/>
    <p:sldLayoutId id="2147484030" r:id="rId3"/>
    <p:sldLayoutId id="2147484031" r:id="rId4"/>
    <p:sldLayoutId id="2147484032" r:id="rId5"/>
    <p:sldLayoutId id="2147484033" r:id="rId6"/>
    <p:sldLayoutId id="2147484034" r:id="rId7"/>
    <p:sldLayoutId id="2147484035" r:id="rId8"/>
    <p:sldLayoutId id="2147484036" r:id="rId9"/>
    <p:sldLayoutId id="2147484037" r:id="rId10"/>
    <p:sldLayoutId id="2147484038" r:id="rId11"/>
    <p:sldLayoutId id="2147484039" r:id="rId12"/>
    <p:sldLayoutId id="2147484040" r:id="rId13"/>
    <p:sldLayoutId id="2147484041" r:id="rId14"/>
    <p:sldLayoutId id="2147484042" r:id="rId15"/>
    <p:sldLayoutId id="2147484043" r:id="rId16"/>
  </p:sldLayoutIdLst>
  <p:txStyles>
    <p:titleStyle>
      <a:lvl1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  <a:lvl2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2pPr>
      <a:lvl3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3pPr>
      <a:lvl4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4pPr>
      <a:lvl5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5pPr>
      <a:lvl6pPr marL="4572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6pPr>
      <a:lvl7pPr marL="9144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7pPr>
      <a:lvl8pPr marL="13716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8pPr>
      <a:lvl9pPr marL="18288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171450" indent="-171450" algn="l" defTabSz="685800" rtl="0" eaLnBrk="0" fontAlgn="base" hangingPunct="0">
        <a:lnSpc>
          <a:spcPct val="90000"/>
        </a:lnSpc>
        <a:spcBef>
          <a:spcPts val="750"/>
        </a:spcBef>
        <a:spcAft>
          <a:spcPct val="0"/>
        </a:spcAft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7500" y="335391"/>
            <a:ext cx="7928999" cy="727838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7500" y="1638301"/>
            <a:ext cx="7922464" cy="2755798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8636" y="4531022"/>
            <a:ext cx="6483240" cy="27384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675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000969" y="4531022"/>
            <a:ext cx="1007780" cy="27384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675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 dirty="0"/>
              <a:pPr/>
              <a:t>9/4/25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08749" y="4436917"/>
            <a:ext cx="796616" cy="36794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15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7871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5800340-9CB8-BFC5-79A3-001EB6E5E1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910828"/>
            <a:ext cx="6858000" cy="1790700"/>
          </a:xfrm>
        </p:spPr>
        <p:txBody>
          <a:bodyPr/>
          <a:lstStyle/>
          <a:p>
            <a:r>
              <a:rPr lang="nl-NL" sz="4000" dirty="0"/>
              <a:t>Workshop</a:t>
            </a:r>
            <a:br>
              <a:rPr lang="nl-NL" dirty="0"/>
            </a:br>
            <a:r>
              <a:rPr lang="nl-NL" dirty="0"/>
              <a:t>Model Context Protocol</a:t>
            </a:r>
            <a:endParaRPr lang="nl-NL" sz="4000" b="1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CF2FEA39-CDD2-F1DE-9F8E-866242ECCB9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NL" sz="1600" dirty="0"/>
              <a:t>4 september 2025</a:t>
            </a:r>
          </a:p>
          <a:p>
            <a:r>
              <a:rPr lang="nl-NL" sz="1600" dirty="0"/>
              <a:t>Maarten Siersema</a:t>
            </a:r>
          </a:p>
        </p:txBody>
      </p:sp>
    </p:spTree>
    <p:extLst>
      <p:ext uri="{BB962C8B-B14F-4D97-AF65-F5344CB8AC3E}">
        <p14:creationId xmlns:p14="http://schemas.microsoft.com/office/powerpoint/2010/main" val="8332044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FA1494-91C5-A487-0E4F-169111CDCF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CF35F-955F-8B79-D25A-16C319361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Architectuur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77C573-23CC-E221-1130-BBA07FE023E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800" dirty="0" err="1"/>
              <a:t>Componenten</a:t>
            </a:r>
            <a:r>
              <a:rPr lang="en-US" sz="1800" dirty="0"/>
              <a:t>:</a:t>
            </a:r>
          </a:p>
          <a:p>
            <a:r>
              <a:rPr lang="en-US" sz="1800" b="1" dirty="0"/>
              <a:t>Host</a:t>
            </a:r>
            <a:r>
              <a:rPr lang="en-US" sz="1800" dirty="0"/>
              <a:t>: UI/agent die de LLM </a:t>
            </a:r>
            <a:r>
              <a:rPr lang="en-US" sz="1800" dirty="0" err="1"/>
              <a:t>aanstuurt</a:t>
            </a:r>
            <a:r>
              <a:rPr lang="en-US" sz="1800" dirty="0"/>
              <a:t> (</a:t>
            </a:r>
            <a:r>
              <a:rPr lang="en-US" sz="1800" dirty="0" err="1"/>
              <a:t>bijv</a:t>
            </a:r>
            <a:r>
              <a:rPr lang="en-US" sz="1800" dirty="0"/>
              <a:t>. desktop‑app </a:t>
            </a:r>
            <a:r>
              <a:rPr lang="en-US" sz="1800" dirty="0" err="1"/>
              <a:t>zoals</a:t>
            </a:r>
            <a:r>
              <a:rPr lang="en-US" sz="1800" dirty="0"/>
              <a:t> Claude desktop /</a:t>
            </a:r>
            <a:r>
              <a:rPr lang="en-US" sz="1800" dirty="0" err="1"/>
              <a:t>VSCode</a:t>
            </a:r>
            <a:r>
              <a:rPr lang="en-US" sz="1800" dirty="0"/>
              <a:t>/LM Studio)</a:t>
            </a:r>
          </a:p>
          <a:p>
            <a:r>
              <a:rPr lang="en-US" sz="1800" b="1" dirty="0"/>
              <a:t>MCP client</a:t>
            </a:r>
            <a:r>
              <a:rPr lang="en-US" sz="1800" dirty="0"/>
              <a:t>: library (protocol)</a:t>
            </a:r>
          </a:p>
          <a:p>
            <a:r>
              <a:rPr lang="en-US" sz="1800" b="1" dirty="0"/>
              <a:t>MCP-server</a:t>
            </a:r>
            <a:r>
              <a:rPr lang="en-US" sz="1800" dirty="0"/>
              <a:t>: exposed tools/resources/prompts </a:t>
            </a:r>
            <a:r>
              <a:rPr lang="en-US" sz="1800" dirty="0" err="1"/>
              <a:t>en</a:t>
            </a:r>
            <a:r>
              <a:rPr lang="en-US" sz="1800" dirty="0"/>
              <a:t> </a:t>
            </a:r>
            <a:r>
              <a:rPr lang="en-US" sz="1800" dirty="0" err="1"/>
              <a:t>instructies</a:t>
            </a:r>
            <a:r>
              <a:rPr lang="en-US" sz="1800" dirty="0"/>
              <a:t> </a:t>
            </a:r>
            <a:r>
              <a:rPr lang="en-US" sz="1800" dirty="0" err="1"/>
              <a:t>aan</a:t>
            </a:r>
            <a:endParaRPr lang="en-US" sz="1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75E003-FBA3-213E-F4B4-A4D7AB369572}"/>
              </a:ext>
            </a:extLst>
          </p:cNvPr>
          <p:cNvSpPr txBox="1"/>
          <p:nvPr/>
        </p:nvSpPr>
        <p:spPr>
          <a:xfrm>
            <a:off x="3417757" y="745761"/>
            <a:ext cx="184731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C46EF12-6193-7024-F647-AD153D379C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5968" y="1738266"/>
            <a:ext cx="4662641" cy="2014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6120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D028EE-A9DB-9419-4B30-3C74491001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AFB1DDE5-8E5C-7775-C059-915F51938797}"/>
              </a:ext>
            </a:extLst>
          </p:cNvPr>
          <p:cNvSpPr/>
          <p:nvPr/>
        </p:nvSpPr>
        <p:spPr>
          <a:xfrm>
            <a:off x="-456" y="-18119"/>
            <a:ext cx="6184226" cy="1026468"/>
          </a:xfrm>
          <a:prstGeom prst="rect">
            <a:avLst/>
          </a:prstGeom>
          <a:solidFill>
            <a:srgbClr val="E49938"/>
          </a:solidFill>
          <a:ln>
            <a:solidFill>
              <a:srgbClr val="E4993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Driehoek 7">
            <a:extLst>
              <a:ext uri="{FF2B5EF4-FFF2-40B4-BE49-F238E27FC236}">
                <a16:creationId xmlns:a16="http://schemas.microsoft.com/office/drawing/2014/main" id="{ED334CB9-11B0-06AA-3276-9E4353B98A2B}"/>
              </a:ext>
            </a:extLst>
          </p:cNvPr>
          <p:cNvSpPr/>
          <p:nvPr/>
        </p:nvSpPr>
        <p:spPr>
          <a:xfrm rot="5400000">
            <a:off x="6590835" y="-429118"/>
            <a:ext cx="1026469" cy="1839685"/>
          </a:xfrm>
          <a:prstGeom prst="triangle">
            <a:avLst>
              <a:gd name="adj" fmla="val 0"/>
            </a:avLst>
          </a:prstGeom>
          <a:solidFill>
            <a:srgbClr val="E49938"/>
          </a:solidFill>
          <a:ln>
            <a:solidFill>
              <a:srgbClr val="E4993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Driehoek 8">
            <a:extLst>
              <a:ext uri="{FF2B5EF4-FFF2-40B4-BE49-F238E27FC236}">
                <a16:creationId xmlns:a16="http://schemas.microsoft.com/office/drawing/2014/main" id="{49A3480A-0393-9891-8E26-C5235B93357B}"/>
              </a:ext>
            </a:extLst>
          </p:cNvPr>
          <p:cNvSpPr/>
          <p:nvPr/>
        </p:nvSpPr>
        <p:spPr>
          <a:xfrm rot="5400000" flipV="1">
            <a:off x="8139782" y="-242216"/>
            <a:ext cx="778348" cy="1230086"/>
          </a:xfrm>
          <a:prstGeom prst="triangle">
            <a:avLst>
              <a:gd name="adj" fmla="val 0"/>
            </a:avLst>
          </a:prstGeom>
          <a:solidFill>
            <a:srgbClr val="E49938"/>
          </a:solidFill>
          <a:ln>
            <a:solidFill>
              <a:srgbClr val="E4993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2F990FB2-DFD1-FAF2-0563-FD3D913E2B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b="1" dirty="0"/>
              <a:t>Wat standaardiseert MCP?</a:t>
            </a:r>
          </a:p>
        </p:txBody>
      </p:sp>
      <p:sp>
        <p:nvSpPr>
          <p:cNvPr id="40" name="Tekstvak 39">
            <a:extLst>
              <a:ext uri="{FF2B5EF4-FFF2-40B4-BE49-F238E27FC236}">
                <a16:creationId xmlns:a16="http://schemas.microsoft.com/office/drawing/2014/main" id="{D3919F81-1485-89B4-1FDE-5F8540338FD8}"/>
              </a:ext>
            </a:extLst>
          </p:cNvPr>
          <p:cNvSpPr txBox="1"/>
          <p:nvPr/>
        </p:nvSpPr>
        <p:spPr>
          <a:xfrm>
            <a:off x="723899" y="1660567"/>
            <a:ext cx="602998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800" dirty="0"/>
              <a:t>Discovery: tools/resources/prompt‑templates </a:t>
            </a:r>
            <a:r>
              <a:rPr lang="en-US" sz="1800" dirty="0" err="1"/>
              <a:t>bekendmaken</a:t>
            </a:r>
            <a:endParaRPr lang="en-US" sz="1800" dirty="0"/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sz="1800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800" dirty="0"/>
              <a:t>Execution: tools </a:t>
            </a:r>
            <a:r>
              <a:rPr lang="en-US" sz="1800" dirty="0" err="1"/>
              <a:t>aanroepen</a:t>
            </a:r>
            <a:r>
              <a:rPr lang="en-US" sz="1800" dirty="0"/>
              <a:t> met JSON‑</a:t>
            </a:r>
            <a:r>
              <a:rPr lang="en-US" sz="1800" dirty="0" err="1"/>
              <a:t>argumenten</a:t>
            </a:r>
            <a:endParaRPr lang="en-US" sz="1800" dirty="0"/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sz="1800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800" dirty="0"/>
              <a:t>Results: structured content blocks (text, image, resource)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sz="1800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800" dirty="0"/>
              <a:t>Transport: JSON‑RPC 2.0 over </a:t>
            </a:r>
            <a:r>
              <a:rPr lang="en-US" sz="1800" dirty="0" err="1"/>
              <a:t>stdio</a:t>
            </a:r>
            <a:r>
              <a:rPr lang="en-US" sz="1800" dirty="0"/>
              <a:t> of HTTP/SSE</a:t>
            </a:r>
            <a:endParaRPr lang="en-US" sz="1800" b="1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4855869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5A530B-43A0-8151-8401-1E42DAEE4D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02234E82-C465-7AAA-BC46-79E988479DB9}"/>
              </a:ext>
            </a:extLst>
          </p:cNvPr>
          <p:cNvSpPr/>
          <p:nvPr/>
        </p:nvSpPr>
        <p:spPr>
          <a:xfrm>
            <a:off x="-456" y="-18119"/>
            <a:ext cx="6184226" cy="1026468"/>
          </a:xfrm>
          <a:prstGeom prst="rect">
            <a:avLst/>
          </a:prstGeom>
          <a:solidFill>
            <a:srgbClr val="E49938"/>
          </a:solidFill>
          <a:ln>
            <a:solidFill>
              <a:srgbClr val="E4993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Driehoek 7">
            <a:extLst>
              <a:ext uri="{FF2B5EF4-FFF2-40B4-BE49-F238E27FC236}">
                <a16:creationId xmlns:a16="http://schemas.microsoft.com/office/drawing/2014/main" id="{8ACC12AD-961F-ADDE-C23D-A79EF984BBE8}"/>
              </a:ext>
            </a:extLst>
          </p:cNvPr>
          <p:cNvSpPr/>
          <p:nvPr/>
        </p:nvSpPr>
        <p:spPr>
          <a:xfrm rot="5400000">
            <a:off x="6590835" y="-429118"/>
            <a:ext cx="1026469" cy="1839685"/>
          </a:xfrm>
          <a:prstGeom prst="triangle">
            <a:avLst>
              <a:gd name="adj" fmla="val 0"/>
            </a:avLst>
          </a:prstGeom>
          <a:solidFill>
            <a:srgbClr val="E49938"/>
          </a:solidFill>
          <a:ln>
            <a:solidFill>
              <a:srgbClr val="E4993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Driehoek 8">
            <a:extLst>
              <a:ext uri="{FF2B5EF4-FFF2-40B4-BE49-F238E27FC236}">
                <a16:creationId xmlns:a16="http://schemas.microsoft.com/office/drawing/2014/main" id="{3EAD5DEB-E553-D8DF-2638-9F07E4F2A540}"/>
              </a:ext>
            </a:extLst>
          </p:cNvPr>
          <p:cNvSpPr/>
          <p:nvPr/>
        </p:nvSpPr>
        <p:spPr>
          <a:xfrm rot="5400000" flipV="1">
            <a:off x="8139782" y="-242216"/>
            <a:ext cx="778348" cy="1230086"/>
          </a:xfrm>
          <a:prstGeom prst="triangle">
            <a:avLst>
              <a:gd name="adj" fmla="val 0"/>
            </a:avLst>
          </a:prstGeom>
          <a:solidFill>
            <a:srgbClr val="E49938"/>
          </a:solidFill>
          <a:ln>
            <a:solidFill>
              <a:srgbClr val="E4993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ABA34C8-7A4E-9AB8-DA0C-943E65EF6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b="1" dirty="0"/>
              <a:t>Wat wordt er gecommuniceerd?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EB10EBB5-EAD0-6A6F-B6E8-5BFF22EA49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8731881"/>
              </p:ext>
            </p:extLst>
          </p:nvPr>
        </p:nvGraphicFramePr>
        <p:xfrm>
          <a:off x="953477" y="1370013"/>
          <a:ext cx="7070436" cy="3262312"/>
        </p:xfrm>
        <a:graphic>
          <a:graphicData uri="http://schemas.openxmlformats.org/drawingml/2006/table">
            <a:tbl>
              <a:tblPr/>
              <a:tblGrid>
                <a:gridCol w="1767609">
                  <a:extLst>
                    <a:ext uri="{9D8B030D-6E8A-4147-A177-3AD203B41FA5}">
                      <a16:colId xmlns:a16="http://schemas.microsoft.com/office/drawing/2014/main" val="839076827"/>
                    </a:ext>
                  </a:extLst>
                </a:gridCol>
                <a:gridCol w="1767609">
                  <a:extLst>
                    <a:ext uri="{9D8B030D-6E8A-4147-A177-3AD203B41FA5}">
                      <a16:colId xmlns:a16="http://schemas.microsoft.com/office/drawing/2014/main" val="3637238465"/>
                    </a:ext>
                  </a:extLst>
                </a:gridCol>
                <a:gridCol w="1767609">
                  <a:extLst>
                    <a:ext uri="{9D8B030D-6E8A-4147-A177-3AD203B41FA5}">
                      <a16:colId xmlns:a16="http://schemas.microsoft.com/office/drawing/2014/main" val="1797399581"/>
                    </a:ext>
                  </a:extLst>
                </a:gridCol>
                <a:gridCol w="1767609">
                  <a:extLst>
                    <a:ext uri="{9D8B030D-6E8A-4147-A177-3AD203B41FA5}">
                      <a16:colId xmlns:a16="http://schemas.microsoft.com/office/drawing/2014/main" val="3949743148"/>
                    </a:ext>
                  </a:extLst>
                </a:gridCol>
              </a:tblGrid>
              <a:tr h="24293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effectLst/>
                        </a:rPr>
                        <a:t>Fase</a:t>
                      </a:r>
                    </a:p>
                  </a:txBody>
                  <a:tcPr marL="93994" marR="93994" marT="43382" marB="43382" anchor="ctr">
                    <a:lnL w="9525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effectLst/>
                        </a:rPr>
                        <a:t>Van → Naar</a:t>
                      </a:r>
                    </a:p>
                  </a:txBody>
                  <a:tcPr marL="93994" marR="93994" marT="43382" marB="43382" anchor="ctr">
                    <a:lnL w="9525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effectLst/>
                        </a:rPr>
                        <a:t>Methode(s)</a:t>
                      </a:r>
                    </a:p>
                  </a:txBody>
                  <a:tcPr marL="93994" marR="93994" marT="43382" marB="43382" anchor="ctr">
                    <a:lnL w="9525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 dirty="0">
                          <a:solidFill>
                            <a:srgbClr val="000000"/>
                          </a:solidFill>
                          <a:effectLst/>
                        </a:rPr>
                        <a:t>Doel</a:t>
                      </a:r>
                    </a:p>
                  </a:txBody>
                  <a:tcPr marL="93994" marR="93994" marT="43382" marB="43382" anchor="ctr">
                    <a:lnL w="9525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2760065"/>
                  </a:ext>
                </a:extLst>
              </a:tr>
              <a:tr h="71146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>
                          <a:effectLst/>
                        </a:rPr>
                        <a:t>Discover</a:t>
                      </a:r>
                    </a:p>
                  </a:txBody>
                  <a:tcPr marL="93994" marR="93994" marT="43382" marB="43382" anchor="ctr">
                    <a:lnL w="9525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>
                          <a:effectLst/>
                        </a:rPr>
                        <a:t>Client → Server</a:t>
                      </a:r>
                    </a:p>
                  </a:txBody>
                  <a:tcPr marL="93994" marR="93994" marT="43382" marB="43382" anchor="ctr">
                    <a:lnL w="9525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Menlo" panose="020B0609030804020204" pitchFamily="49" charset="0"/>
                        </a:rPr>
                        <a:t>tools/list</a:t>
                      </a:r>
                      <a:r>
                        <a:rPr lang="en-US" sz="1000">
                          <a:effectLst/>
                        </a:rPr>
                        <a:t>, </a:t>
                      </a: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Menlo" panose="020B0609030804020204" pitchFamily="49" charset="0"/>
                        </a:rPr>
                        <a:t>resources/list</a:t>
                      </a:r>
                      <a:r>
                        <a:rPr lang="en-US" sz="1000">
                          <a:effectLst/>
                        </a:rPr>
                        <a:t>, </a:t>
                      </a: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Menlo" panose="020B0609030804020204" pitchFamily="49" charset="0"/>
                        </a:rPr>
                        <a:t>prompts/list</a:t>
                      </a:r>
                      <a:endParaRPr lang="en-US" sz="1000">
                        <a:effectLst/>
                      </a:endParaRPr>
                    </a:p>
                  </a:txBody>
                  <a:tcPr marL="93994" marR="93994" marT="43382" marB="43382" anchor="ctr">
                    <a:lnL w="9525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dirty="0">
                          <a:effectLst/>
                        </a:rPr>
                        <a:t>Welke </a:t>
                      </a:r>
                      <a:r>
                        <a:rPr lang="en-US" sz="1000" dirty="0" err="1">
                          <a:effectLst/>
                        </a:rPr>
                        <a:t>functies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zijn</a:t>
                      </a:r>
                      <a:r>
                        <a:rPr lang="en-US" sz="1000" dirty="0">
                          <a:effectLst/>
                        </a:rPr>
                        <a:t> er?</a:t>
                      </a:r>
                    </a:p>
                  </a:txBody>
                  <a:tcPr marL="93994" marR="93994" marT="43382" marB="43382" anchor="ctr">
                    <a:lnL w="9525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7834152"/>
                  </a:ext>
                </a:extLst>
              </a:tr>
              <a:tr h="55528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>
                          <a:effectLst/>
                        </a:rPr>
                        <a:t>Detail ophalen</a:t>
                      </a:r>
                    </a:p>
                  </a:txBody>
                  <a:tcPr marL="93994" marR="93994" marT="43382" marB="43382" anchor="ctr">
                    <a:lnL w="9525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>
                          <a:effectLst/>
                        </a:rPr>
                        <a:t>Client → Server</a:t>
                      </a:r>
                    </a:p>
                  </a:txBody>
                  <a:tcPr marL="93994" marR="93994" marT="43382" marB="43382" anchor="ctr">
                    <a:lnL w="9525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Menlo" panose="020B0609030804020204" pitchFamily="49" charset="0"/>
                        </a:rPr>
                        <a:t>tools/get</a:t>
                      </a:r>
                      <a:r>
                        <a:rPr lang="en-US" sz="1000">
                          <a:effectLst/>
                        </a:rPr>
                        <a:t>, </a:t>
                      </a: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Menlo" panose="020B0609030804020204" pitchFamily="49" charset="0"/>
                        </a:rPr>
                        <a:t>prompts/get</a:t>
                      </a:r>
                      <a:endParaRPr lang="en-US" sz="1000">
                        <a:effectLst/>
                      </a:endParaRPr>
                    </a:p>
                  </a:txBody>
                  <a:tcPr marL="93994" marR="93994" marT="43382" marB="43382" anchor="ctr">
                    <a:lnL w="9525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>
                          <a:effectLst/>
                        </a:rPr>
                        <a:t>Definities en schemas</a:t>
                      </a:r>
                    </a:p>
                  </a:txBody>
                  <a:tcPr marL="93994" marR="93994" marT="43382" marB="43382" anchor="ctr">
                    <a:lnL w="9525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8125039"/>
                  </a:ext>
                </a:extLst>
              </a:tr>
              <a:tr h="24293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>
                          <a:effectLst/>
                        </a:rPr>
                        <a:t>Actie uitvoeren</a:t>
                      </a:r>
                    </a:p>
                  </a:txBody>
                  <a:tcPr marL="93994" marR="93994" marT="43382" marB="43382" anchor="ctr">
                    <a:lnL w="9525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>
                          <a:effectLst/>
                        </a:rPr>
                        <a:t>Client → Server</a:t>
                      </a:r>
                    </a:p>
                  </a:txBody>
                  <a:tcPr marL="93994" marR="93994" marT="43382" marB="43382" anchor="ctr">
                    <a:lnL w="9525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Menlo" panose="020B0609030804020204" pitchFamily="49" charset="0"/>
                        </a:rPr>
                        <a:t>tools/call</a:t>
                      </a:r>
                      <a:endParaRPr lang="en-US" sz="1000">
                        <a:effectLst/>
                      </a:endParaRPr>
                    </a:p>
                  </a:txBody>
                  <a:tcPr marL="93994" marR="93994" marT="43382" marB="43382" anchor="ctr">
                    <a:lnL w="9525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>
                          <a:effectLst/>
                        </a:rPr>
                        <a:t>Voer tool uit</a:t>
                      </a:r>
                    </a:p>
                  </a:txBody>
                  <a:tcPr marL="93994" marR="93994" marT="43382" marB="43382" anchor="ctr">
                    <a:lnL w="9525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6663207"/>
                  </a:ext>
                </a:extLst>
              </a:tr>
              <a:tr h="55528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>
                          <a:effectLst/>
                        </a:rPr>
                        <a:t>Data ophalen</a:t>
                      </a:r>
                    </a:p>
                  </a:txBody>
                  <a:tcPr marL="93994" marR="93994" marT="43382" marB="43382" anchor="ctr">
                    <a:lnL w="9525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>
                          <a:effectLst/>
                        </a:rPr>
                        <a:t>Client → Server</a:t>
                      </a:r>
                    </a:p>
                  </a:txBody>
                  <a:tcPr marL="93994" marR="93994" marT="43382" marB="43382" anchor="ctr">
                    <a:lnL w="9525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Menlo" panose="020B0609030804020204" pitchFamily="49" charset="0"/>
                        </a:rPr>
                        <a:t>resources/read</a:t>
                      </a:r>
                      <a:endParaRPr lang="en-US" sz="1000">
                        <a:effectLst/>
                      </a:endParaRPr>
                    </a:p>
                  </a:txBody>
                  <a:tcPr marL="93994" marR="93994" marT="43382" marB="43382" anchor="ctr">
                    <a:lnL w="9525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>
                          <a:effectLst/>
                        </a:rPr>
                        <a:t>Resource-inhoud opvragen</a:t>
                      </a:r>
                    </a:p>
                  </a:txBody>
                  <a:tcPr marL="93994" marR="93994" marT="43382" marB="43382" anchor="ctr">
                    <a:lnL w="9525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4323042"/>
                  </a:ext>
                </a:extLst>
              </a:tr>
              <a:tr h="55528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>
                          <a:effectLst/>
                        </a:rPr>
                        <a:t>Prompt gebruiken</a:t>
                      </a:r>
                    </a:p>
                  </a:txBody>
                  <a:tcPr marL="93994" marR="93994" marT="43382" marB="43382" anchor="ctr">
                    <a:lnL w="9525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>
                          <a:effectLst/>
                        </a:rPr>
                        <a:t>Client → Server</a:t>
                      </a:r>
                    </a:p>
                  </a:txBody>
                  <a:tcPr marL="93994" marR="93994" marT="43382" marB="43382" anchor="ctr">
                    <a:lnL w="9525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Menlo" panose="020B0609030804020204" pitchFamily="49" charset="0"/>
                        </a:rPr>
                        <a:t>prompts/get</a:t>
                      </a:r>
                      <a:r>
                        <a:rPr lang="en-US" sz="1000">
                          <a:effectLst/>
                        </a:rPr>
                        <a:t> (+ args)</a:t>
                      </a:r>
                    </a:p>
                  </a:txBody>
                  <a:tcPr marL="93994" marR="93994" marT="43382" marB="43382" anchor="ctr">
                    <a:lnL w="9525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>
                          <a:effectLst/>
                        </a:rPr>
                        <a:t>Prompt-template ophalen</a:t>
                      </a:r>
                    </a:p>
                  </a:txBody>
                  <a:tcPr marL="93994" marR="93994" marT="43382" marB="43382" anchor="ctr">
                    <a:lnL w="9525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8131868"/>
                  </a:ext>
                </a:extLst>
              </a:tr>
              <a:tr h="39911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>
                          <a:effectLst/>
                        </a:rPr>
                        <a:t>Antwoord</a:t>
                      </a:r>
                    </a:p>
                  </a:txBody>
                  <a:tcPr marL="93994" marR="93994" marT="43382" marB="43382" anchor="ctr">
                    <a:lnL w="9525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>
                          <a:effectLst/>
                        </a:rPr>
                        <a:t>Server → Client</a:t>
                      </a:r>
                    </a:p>
                  </a:txBody>
                  <a:tcPr marL="93994" marR="93994" marT="43382" marB="43382" anchor="ctr">
                    <a:lnL w="9525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>
                          <a:effectLst/>
                        </a:rPr>
                        <a:t>JSON-RPC response</a:t>
                      </a:r>
                    </a:p>
                  </a:txBody>
                  <a:tcPr marL="93994" marR="93994" marT="43382" marB="43382" anchor="ctr">
                    <a:lnL w="9525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dirty="0" err="1">
                          <a:effectLst/>
                        </a:rPr>
                        <a:t>Resultaten</a:t>
                      </a:r>
                      <a:r>
                        <a:rPr lang="en-US" sz="1000" dirty="0">
                          <a:effectLst/>
                        </a:rPr>
                        <a:t> of errors</a:t>
                      </a:r>
                    </a:p>
                  </a:txBody>
                  <a:tcPr marL="93994" marR="93994" marT="43382" marB="43382" anchor="ctr">
                    <a:lnL w="9525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05878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732906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F9C153-24F7-6184-37DA-D8EEC785A3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A01ECAB-A57B-0DAA-F4A9-A219D32124E4}"/>
              </a:ext>
            </a:extLst>
          </p:cNvPr>
          <p:cNvSpPr/>
          <p:nvPr/>
        </p:nvSpPr>
        <p:spPr>
          <a:xfrm>
            <a:off x="-456" y="-18119"/>
            <a:ext cx="6184226" cy="1026468"/>
          </a:xfrm>
          <a:prstGeom prst="rect">
            <a:avLst/>
          </a:prstGeom>
          <a:solidFill>
            <a:srgbClr val="E49938"/>
          </a:solidFill>
          <a:ln>
            <a:solidFill>
              <a:srgbClr val="E4993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Driehoek 7">
            <a:extLst>
              <a:ext uri="{FF2B5EF4-FFF2-40B4-BE49-F238E27FC236}">
                <a16:creationId xmlns:a16="http://schemas.microsoft.com/office/drawing/2014/main" id="{E9636CB6-6B31-23A5-BC64-F038AC1A7F5D}"/>
              </a:ext>
            </a:extLst>
          </p:cNvPr>
          <p:cNvSpPr/>
          <p:nvPr/>
        </p:nvSpPr>
        <p:spPr>
          <a:xfrm rot="5400000">
            <a:off x="6590835" y="-429118"/>
            <a:ext cx="1026469" cy="1839685"/>
          </a:xfrm>
          <a:prstGeom prst="triangle">
            <a:avLst>
              <a:gd name="adj" fmla="val 0"/>
            </a:avLst>
          </a:prstGeom>
          <a:solidFill>
            <a:srgbClr val="E49938"/>
          </a:solidFill>
          <a:ln>
            <a:solidFill>
              <a:srgbClr val="E4993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Driehoek 8">
            <a:extLst>
              <a:ext uri="{FF2B5EF4-FFF2-40B4-BE49-F238E27FC236}">
                <a16:creationId xmlns:a16="http://schemas.microsoft.com/office/drawing/2014/main" id="{C54D9A96-2382-D746-49E2-29E8EE379193}"/>
              </a:ext>
            </a:extLst>
          </p:cNvPr>
          <p:cNvSpPr/>
          <p:nvPr/>
        </p:nvSpPr>
        <p:spPr>
          <a:xfrm rot="5400000" flipV="1">
            <a:off x="8139782" y="-242216"/>
            <a:ext cx="778348" cy="1230086"/>
          </a:xfrm>
          <a:prstGeom prst="triangle">
            <a:avLst>
              <a:gd name="adj" fmla="val 0"/>
            </a:avLst>
          </a:prstGeom>
          <a:solidFill>
            <a:srgbClr val="E49938"/>
          </a:solidFill>
          <a:ln>
            <a:solidFill>
              <a:srgbClr val="E4993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51AC0140-140A-854C-7C83-315845D97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b="1" dirty="0"/>
              <a:t>Voorbeeld tool definitie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1607F9A-76BB-607F-3639-D2F8AB8807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1896" y="1517889"/>
            <a:ext cx="6942016" cy="2999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2158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C7EFEC-9A08-E5A0-3BBF-C7EC269F85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F21EE8F-1B26-3D57-9A36-533AA56A1B57}"/>
              </a:ext>
            </a:extLst>
          </p:cNvPr>
          <p:cNvSpPr/>
          <p:nvPr/>
        </p:nvSpPr>
        <p:spPr>
          <a:xfrm>
            <a:off x="-456" y="-18119"/>
            <a:ext cx="6184226" cy="1026468"/>
          </a:xfrm>
          <a:prstGeom prst="rect">
            <a:avLst/>
          </a:prstGeom>
          <a:solidFill>
            <a:srgbClr val="E49938"/>
          </a:solidFill>
          <a:ln>
            <a:solidFill>
              <a:srgbClr val="E4993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Driehoek 7">
            <a:extLst>
              <a:ext uri="{FF2B5EF4-FFF2-40B4-BE49-F238E27FC236}">
                <a16:creationId xmlns:a16="http://schemas.microsoft.com/office/drawing/2014/main" id="{98FD156B-A8AA-2612-955F-3E99F4ACDCCD}"/>
              </a:ext>
            </a:extLst>
          </p:cNvPr>
          <p:cNvSpPr/>
          <p:nvPr/>
        </p:nvSpPr>
        <p:spPr>
          <a:xfrm rot="5400000">
            <a:off x="6590835" y="-429118"/>
            <a:ext cx="1026469" cy="1839685"/>
          </a:xfrm>
          <a:prstGeom prst="triangle">
            <a:avLst>
              <a:gd name="adj" fmla="val 0"/>
            </a:avLst>
          </a:prstGeom>
          <a:solidFill>
            <a:srgbClr val="E49938"/>
          </a:solidFill>
          <a:ln>
            <a:solidFill>
              <a:srgbClr val="E4993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Driehoek 8">
            <a:extLst>
              <a:ext uri="{FF2B5EF4-FFF2-40B4-BE49-F238E27FC236}">
                <a16:creationId xmlns:a16="http://schemas.microsoft.com/office/drawing/2014/main" id="{A33A0556-0DCF-1DF2-F9E7-6DDA61C88E57}"/>
              </a:ext>
            </a:extLst>
          </p:cNvPr>
          <p:cNvSpPr/>
          <p:nvPr/>
        </p:nvSpPr>
        <p:spPr>
          <a:xfrm rot="5400000" flipV="1">
            <a:off x="8139782" y="-242216"/>
            <a:ext cx="778348" cy="1230086"/>
          </a:xfrm>
          <a:prstGeom prst="triangle">
            <a:avLst>
              <a:gd name="adj" fmla="val 0"/>
            </a:avLst>
          </a:prstGeom>
          <a:solidFill>
            <a:srgbClr val="E49938"/>
          </a:solidFill>
          <a:ln>
            <a:solidFill>
              <a:srgbClr val="E4993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41409864-7E85-1202-1E37-C3F3E0075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b="1" dirty="0"/>
              <a:t>Voorbeeld actie uitvoeren</a:t>
            </a:r>
          </a:p>
        </p:txBody>
      </p:sp>
      <p:sp>
        <p:nvSpPr>
          <p:cNvPr id="4" name="Tekstvak 39">
            <a:extLst>
              <a:ext uri="{FF2B5EF4-FFF2-40B4-BE49-F238E27FC236}">
                <a16:creationId xmlns:a16="http://schemas.microsoft.com/office/drawing/2014/main" id="{AEAD8742-8D4D-4925-CCAE-45871396CD5E}"/>
              </a:ext>
            </a:extLst>
          </p:cNvPr>
          <p:cNvSpPr txBox="1"/>
          <p:nvPr/>
        </p:nvSpPr>
        <p:spPr>
          <a:xfrm>
            <a:off x="433266" y="1284945"/>
            <a:ext cx="208328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De </a:t>
            </a:r>
            <a:r>
              <a:rPr lang="en-US" sz="1800" dirty="0" err="1"/>
              <a:t>vorige</a:t>
            </a:r>
            <a:r>
              <a:rPr lang="en-US" sz="1800" dirty="0"/>
              <a:t> tool </a:t>
            </a:r>
            <a:r>
              <a:rPr lang="en-US" sz="1800" dirty="0" err="1"/>
              <a:t>definitie</a:t>
            </a:r>
            <a:r>
              <a:rPr lang="en-US" sz="1800" dirty="0"/>
              <a:t> </a:t>
            </a:r>
            <a:r>
              <a:rPr lang="en-US" sz="1800" dirty="0" err="1"/>
              <a:t>stelt</a:t>
            </a:r>
            <a:r>
              <a:rPr lang="en-US" sz="1800" dirty="0"/>
              <a:t> de LLM in </a:t>
            </a:r>
            <a:r>
              <a:rPr lang="en-US" sz="1800" dirty="0" err="1"/>
              <a:t>staat</a:t>
            </a:r>
            <a:r>
              <a:rPr lang="en-US" sz="1800" dirty="0"/>
              <a:t> om </a:t>
            </a:r>
            <a:r>
              <a:rPr lang="en-US" sz="1800" dirty="0" err="1"/>
              <a:t>acties</a:t>
            </a:r>
            <a:r>
              <a:rPr lang="en-US" sz="1800" dirty="0"/>
              <a:t> </a:t>
            </a:r>
            <a:r>
              <a:rPr lang="en-US" sz="1800" dirty="0" err="1"/>
              <a:t>uit</a:t>
            </a:r>
            <a:r>
              <a:rPr lang="en-US" sz="1800" dirty="0"/>
              <a:t> </a:t>
            </a:r>
            <a:r>
              <a:rPr lang="en-US" sz="1800" dirty="0" err="1"/>
              <a:t>te</a:t>
            </a:r>
            <a:r>
              <a:rPr lang="en-US" sz="1800" dirty="0"/>
              <a:t> </a:t>
            </a:r>
            <a:r>
              <a:rPr lang="en-US" sz="1800" dirty="0" err="1"/>
              <a:t>voeren</a:t>
            </a:r>
            <a:r>
              <a:rPr lang="en-US" sz="1800" dirty="0"/>
              <a:t> </a:t>
            </a:r>
            <a:r>
              <a:rPr lang="en-US" sz="1800" dirty="0" err="1"/>
              <a:t>namens</a:t>
            </a:r>
            <a:r>
              <a:rPr lang="en-US" sz="1800" dirty="0"/>
              <a:t> de  </a:t>
            </a:r>
            <a:r>
              <a:rPr lang="en-US" sz="1800" dirty="0" err="1"/>
              <a:t>gebruiker</a:t>
            </a:r>
            <a:r>
              <a:rPr lang="en-US" sz="1800" dirty="0"/>
              <a:t>. Via de </a:t>
            </a:r>
            <a:r>
              <a:rPr lang="en-US" sz="1800" dirty="0" err="1"/>
              <a:t>volgende</a:t>
            </a:r>
            <a:r>
              <a:rPr lang="en-US" sz="1800" dirty="0"/>
              <a:t> call </a:t>
            </a:r>
            <a:r>
              <a:rPr lang="en-US" sz="1800" dirty="0" err="1"/>
              <a:t>kan</a:t>
            </a:r>
            <a:r>
              <a:rPr lang="en-US" sz="1800" dirty="0"/>
              <a:t> de LLM </a:t>
            </a:r>
            <a:r>
              <a:rPr lang="en-US" sz="1800" dirty="0" err="1"/>
              <a:t>meerdere</a:t>
            </a:r>
            <a:r>
              <a:rPr lang="en-US" sz="1800" dirty="0"/>
              <a:t> </a:t>
            </a:r>
            <a:r>
              <a:rPr lang="en-US" sz="1800" dirty="0" err="1"/>
              <a:t>luchtvaartmaatschappijen</a:t>
            </a:r>
            <a:r>
              <a:rPr lang="en-US" sz="1800" dirty="0"/>
              <a:t> </a:t>
            </a:r>
            <a:r>
              <a:rPr lang="en-US" sz="1800" dirty="0" err="1"/>
              <a:t>queryen</a:t>
            </a:r>
            <a:r>
              <a:rPr lang="en-US" sz="1800" dirty="0"/>
              <a:t> </a:t>
            </a:r>
            <a:r>
              <a:rPr lang="en-US" sz="1800" dirty="0" err="1"/>
              <a:t>voor</a:t>
            </a:r>
            <a:r>
              <a:rPr lang="en-US" sz="1800" dirty="0"/>
              <a:t> </a:t>
            </a:r>
            <a:r>
              <a:rPr lang="en-US" sz="1800" dirty="0" err="1"/>
              <a:t>vluchtopties</a:t>
            </a:r>
            <a:r>
              <a:rPr lang="en-US" sz="1800" dirty="0"/>
              <a:t>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119EC33-8308-A4E0-025E-F796DAE583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0429" y="1154940"/>
            <a:ext cx="6082323" cy="3542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0229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5371A7-4923-C4DD-E571-57770E5EC9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2691F614-19A6-DF0B-014E-5D6FE40534AF}"/>
              </a:ext>
            </a:extLst>
          </p:cNvPr>
          <p:cNvSpPr/>
          <p:nvPr/>
        </p:nvSpPr>
        <p:spPr>
          <a:xfrm>
            <a:off x="-456" y="-18119"/>
            <a:ext cx="6184226" cy="1026468"/>
          </a:xfrm>
          <a:prstGeom prst="rect">
            <a:avLst/>
          </a:prstGeom>
          <a:solidFill>
            <a:srgbClr val="E49938"/>
          </a:solidFill>
          <a:ln>
            <a:solidFill>
              <a:srgbClr val="E4993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Driehoek 7">
            <a:extLst>
              <a:ext uri="{FF2B5EF4-FFF2-40B4-BE49-F238E27FC236}">
                <a16:creationId xmlns:a16="http://schemas.microsoft.com/office/drawing/2014/main" id="{267F4754-BCCF-0378-D5FF-7209239A031A}"/>
              </a:ext>
            </a:extLst>
          </p:cNvPr>
          <p:cNvSpPr/>
          <p:nvPr/>
        </p:nvSpPr>
        <p:spPr>
          <a:xfrm rot="5400000">
            <a:off x="6590835" y="-429118"/>
            <a:ext cx="1026469" cy="1839685"/>
          </a:xfrm>
          <a:prstGeom prst="triangle">
            <a:avLst>
              <a:gd name="adj" fmla="val 0"/>
            </a:avLst>
          </a:prstGeom>
          <a:solidFill>
            <a:srgbClr val="E49938"/>
          </a:solidFill>
          <a:ln>
            <a:solidFill>
              <a:srgbClr val="E4993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Driehoek 8">
            <a:extLst>
              <a:ext uri="{FF2B5EF4-FFF2-40B4-BE49-F238E27FC236}">
                <a16:creationId xmlns:a16="http://schemas.microsoft.com/office/drawing/2014/main" id="{FCF4107F-DC3D-599F-994A-4C40CEA4C1DA}"/>
              </a:ext>
            </a:extLst>
          </p:cNvPr>
          <p:cNvSpPr/>
          <p:nvPr/>
        </p:nvSpPr>
        <p:spPr>
          <a:xfrm rot="5400000" flipV="1">
            <a:off x="8139782" y="-242216"/>
            <a:ext cx="778348" cy="1230086"/>
          </a:xfrm>
          <a:prstGeom prst="triangle">
            <a:avLst>
              <a:gd name="adj" fmla="val 0"/>
            </a:avLst>
          </a:prstGeom>
          <a:solidFill>
            <a:srgbClr val="E49938"/>
          </a:solidFill>
          <a:ln>
            <a:solidFill>
              <a:srgbClr val="E4993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B9983AFB-2488-2380-2C37-DD436E7690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5555120" cy="993775"/>
          </a:xfrm>
        </p:spPr>
        <p:txBody>
          <a:bodyPr/>
          <a:lstStyle/>
          <a:p>
            <a:r>
              <a:rPr lang="nl-NL" b="1" dirty="0"/>
              <a:t>Voorbeeld JSON-RPC response</a:t>
            </a:r>
          </a:p>
        </p:txBody>
      </p:sp>
      <p:sp>
        <p:nvSpPr>
          <p:cNvPr id="4" name="Tekstvak 39">
            <a:extLst>
              <a:ext uri="{FF2B5EF4-FFF2-40B4-BE49-F238E27FC236}">
                <a16:creationId xmlns:a16="http://schemas.microsoft.com/office/drawing/2014/main" id="{9EF3B5B3-A52D-E556-9028-63832A9161DF}"/>
              </a:ext>
            </a:extLst>
          </p:cNvPr>
          <p:cNvSpPr txBox="1"/>
          <p:nvPr/>
        </p:nvSpPr>
        <p:spPr>
          <a:xfrm>
            <a:off x="5079999" y="1287351"/>
            <a:ext cx="384516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800" dirty="0" err="1"/>
              <a:t>jsonrpc</a:t>
            </a:r>
            <a:r>
              <a:rPr lang="en-US" sz="1800" dirty="0"/>
              <a:t>: "2.0" → </a:t>
            </a:r>
            <a:r>
              <a:rPr lang="en-US" sz="1800" dirty="0" err="1"/>
              <a:t>geeft</a:t>
            </a:r>
            <a:r>
              <a:rPr lang="en-US" sz="1800" dirty="0"/>
              <a:t> </a:t>
            </a:r>
            <a:r>
              <a:rPr lang="en-US" sz="1800" dirty="0" err="1"/>
              <a:t>aan</a:t>
            </a:r>
            <a:r>
              <a:rPr lang="en-US" sz="1800" dirty="0"/>
              <a:t> </a:t>
            </a:r>
            <a:r>
              <a:rPr lang="en-US" sz="1800" dirty="0" err="1"/>
              <a:t>dat</a:t>
            </a:r>
            <a:r>
              <a:rPr lang="en-US" sz="1800" dirty="0"/>
              <a:t> </a:t>
            </a:r>
            <a:r>
              <a:rPr lang="en-US" sz="1800" dirty="0" err="1"/>
              <a:t>dit</a:t>
            </a:r>
            <a:r>
              <a:rPr lang="en-US" sz="1800" dirty="0"/>
              <a:t> </a:t>
            </a:r>
            <a:r>
              <a:rPr lang="en-US" sz="1800" dirty="0" err="1"/>
              <a:t>een</a:t>
            </a:r>
            <a:r>
              <a:rPr lang="en-US" sz="1800" dirty="0"/>
              <a:t> </a:t>
            </a:r>
            <a:r>
              <a:rPr lang="en-US" sz="1800" dirty="0" err="1"/>
              <a:t>geldig</a:t>
            </a:r>
            <a:r>
              <a:rPr lang="en-US" sz="1800" dirty="0"/>
              <a:t> JSON-RPC </a:t>
            </a:r>
            <a:r>
              <a:rPr lang="en-US" sz="1800" dirty="0" err="1"/>
              <a:t>bericht</a:t>
            </a:r>
            <a:r>
              <a:rPr lang="en-US" sz="1800" dirty="0"/>
              <a:t> is.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800" dirty="0"/>
              <a:t>id: 101 → </a:t>
            </a:r>
            <a:r>
              <a:rPr lang="en-US" sz="1800" dirty="0" err="1"/>
              <a:t>correlatie</a:t>
            </a:r>
            <a:r>
              <a:rPr lang="en-US" sz="1800" dirty="0"/>
              <a:t> met de </a:t>
            </a:r>
            <a:r>
              <a:rPr lang="en-US" sz="1800" dirty="0" err="1"/>
              <a:t>oorspronkelijke</a:t>
            </a:r>
            <a:r>
              <a:rPr lang="en-US" sz="1800" dirty="0"/>
              <a:t> tools/call.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800" dirty="0"/>
              <a:t>result → </a:t>
            </a:r>
            <a:r>
              <a:rPr lang="en-US" sz="1800" dirty="0" err="1"/>
              <a:t>bevat</a:t>
            </a:r>
            <a:r>
              <a:rPr lang="en-US" sz="1800" dirty="0"/>
              <a:t> de </a:t>
            </a:r>
            <a:r>
              <a:rPr lang="en-US" sz="1800" dirty="0" err="1"/>
              <a:t>uitvoer</a:t>
            </a:r>
            <a:r>
              <a:rPr lang="en-US" sz="1800" dirty="0"/>
              <a:t> van de </a:t>
            </a:r>
            <a:r>
              <a:rPr lang="en-US" sz="1800" dirty="0" err="1"/>
              <a:t>searchFlights</a:t>
            </a:r>
            <a:r>
              <a:rPr lang="en-US" sz="1800" dirty="0"/>
              <a:t> tool </a:t>
            </a:r>
            <a:r>
              <a:rPr lang="en-US" sz="1800" dirty="0" err="1"/>
              <a:t>volgens</a:t>
            </a:r>
            <a:r>
              <a:rPr lang="en-US" sz="1800" dirty="0"/>
              <a:t> </a:t>
            </a:r>
            <a:r>
              <a:rPr lang="en-US" sz="1800" dirty="0" err="1"/>
              <a:t>een</a:t>
            </a:r>
            <a:r>
              <a:rPr lang="en-US" sz="1800" dirty="0"/>
              <a:t> structured content block.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800" dirty="0"/>
              <a:t>Clients </a:t>
            </a:r>
            <a:r>
              <a:rPr lang="en-US" sz="1800" dirty="0" err="1"/>
              <a:t>kunnen</a:t>
            </a:r>
            <a:r>
              <a:rPr lang="en-US" sz="1800" dirty="0"/>
              <a:t> elk block </a:t>
            </a:r>
            <a:r>
              <a:rPr lang="en-US" sz="1800" dirty="0" err="1"/>
              <a:t>anders</a:t>
            </a:r>
            <a:r>
              <a:rPr lang="en-US" sz="1800" dirty="0"/>
              <a:t> </a:t>
            </a:r>
            <a:r>
              <a:rPr lang="en-US" sz="1800" dirty="0" err="1"/>
              <a:t>verwerken</a:t>
            </a:r>
            <a:r>
              <a:rPr lang="en-US" sz="1800" dirty="0"/>
              <a:t>: </a:t>
            </a:r>
            <a:r>
              <a:rPr lang="en-US" sz="1800" dirty="0" err="1"/>
              <a:t>tonen</a:t>
            </a:r>
            <a:r>
              <a:rPr lang="en-US" sz="1800" dirty="0"/>
              <a:t>, </a:t>
            </a:r>
            <a:r>
              <a:rPr lang="en-US" sz="1800" dirty="0" err="1"/>
              <a:t>doorgeven</a:t>
            </a:r>
            <a:r>
              <a:rPr lang="en-US" sz="1800" dirty="0"/>
              <a:t> </a:t>
            </a:r>
            <a:r>
              <a:rPr lang="en-US" sz="1800" dirty="0" err="1"/>
              <a:t>aan</a:t>
            </a:r>
            <a:r>
              <a:rPr lang="en-US" sz="1800" dirty="0"/>
              <a:t> de LLM, </a:t>
            </a:r>
            <a:r>
              <a:rPr lang="en-US" sz="1800" dirty="0" err="1"/>
              <a:t>opslaan</a:t>
            </a:r>
            <a:r>
              <a:rPr lang="en-US" sz="1800" dirty="0"/>
              <a:t>, etc.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A2FC46F-2D07-7AEB-D2AF-0840BA4F65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621" y="742461"/>
            <a:ext cx="4125951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4964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49777-E9AB-17E3-4215-063BCED41C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C2B60661-FFB8-613B-0C7D-D4CA59AA84B9}"/>
              </a:ext>
            </a:extLst>
          </p:cNvPr>
          <p:cNvSpPr/>
          <p:nvPr/>
        </p:nvSpPr>
        <p:spPr>
          <a:xfrm>
            <a:off x="-456" y="-18119"/>
            <a:ext cx="6184226" cy="1026468"/>
          </a:xfrm>
          <a:prstGeom prst="rect">
            <a:avLst/>
          </a:prstGeom>
          <a:solidFill>
            <a:srgbClr val="E49938"/>
          </a:solidFill>
          <a:ln>
            <a:solidFill>
              <a:srgbClr val="E4993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Driehoek 7">
            <a:extLst>
              <a:ext uri="{FF2B5EF4-FFF2-40B4-BE49-F238E27FC236}">
                <a16:creationId xmlns:a16="http://schemas.microsoft.com/office/drawing/2014/main" id="{2BC602DA-1447-0002-18AB-F3646C7B904B}"/>
              </a:ext>
            </a:extLst>
          </p:cNvPr>
          <p:cNvSpPr/>
          <p:nvPr/>
        </p:nvSpPr>
        <p:spPr>
          <a:xfrm rot="5400000">
            <a:off x="6590835" y="-429118"/>
            <a:ext cx="1026469" cy="1839685"/>
          </a:xfrm>
          <a:prstGeom prst="triangle">
            <a:avLst>
              <a:gd name="adj" fmla="val 0"/>
            </a:avLst>
          </a:prstGeom>
          <a:solidFill>
            <a:srgbClr val="E49938"/>
          </a:solidFill>
          <a:ln>
            <a:solidFill>
              <a:srgbClr val="E4993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Driehoek 8">
            <a:extLst>
              <a:ext uri="{FF2B5EF4-FFF2-40B4-BE49-F238E27FC236}">
                <a16:creationId xmlns:a16="http://schemas.microsoft.com/office/drawing/2014/main" id="{CD96445F-0AE1-D0B3-7C97-B3E49989E37C}"/>
              </a:ext>
            </a:extLst>
          </p:cNvPr>
          <p:cNvSpPr/>
          <p:nvPr/>
        </p:nvSpPr>
        <p:spPr>
          <a:xfrm rot="5400000" flipV="1">
            <a:off x="8139782" y="-242216"/>
            <a:ext cx="778348" cy="1230086"/>
          </a:xfrm>
          <a:prstGeom prst="triangle">
            <a:avLst>
              <a:gd name="adj" fmla="val 0"/>
            </a:avLst>
          </a:prstGeom>
          <a:solidFill>
            <a:srgbClr val="E49938"/>
          </a:solidFill>
          <a:ln>
            <a:solidFill>
              <a:srgbClr val="E4993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7DBCAD4C-7785-6073-4BAA-727B5B014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b="1" dirty="0" err="1"/>
              <a:t>FastMCP</a:t>
            </a:r>
            <a:r>
              <a:rPr lang="nl-NL" b="1" dirty="0"/>
              <a:t>: minimale server</a:t>
            </a:r>
          </a:p>
        </p:txBody>
      </p:sp>
      <p:sp>
        <p:nvSpPr>
          <p:cNvPr id="40" name="Tekstvak 39">
            <a:extLst>
              <a:ext uri="{FF2B5EF4-FFF2-40B4-BE49-F238E27FC236}">
                <a16:creationId xmlns:a16="http://schemas.microsoft.com/office/drawing/2014/main" id="{AEB6CC11-77D5-0743-BA64-4E3298802E0E}"/>
              </a:ext>
            </a:extLst>
          </p:cNvPr>
          <p:cNvSpPr txBox="1"/>
          <p:nvPr/>
        </p:nvSpPr>
        <p:spPr>
          <a:xfrm>
            <a:off x="723899" y="1660567"/>
            <a:ext cx="509250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800" dirty="0" err="1"/>
              <a:t>FastMCP</a:t>
            </a:r>
            <a:r>
              <a:rPr lang="en-US" sz="1800" dirty="0"/>
              <a:t> is </a:t>
            </a:r>
            <a:r>
              <a:rPr lang="en-US" sz="1800" dirty="0" err="1"/>
              <a:t>een</a:t>
            </a:r>
            <a:r>
              <a:rPr lang="en-US" sz="1800" dirty="0"/>
              <a:t> Python-library om </a:t>
            </a:r>
            <a:r>
              <a:rPr lang="en-US" sz="1800" dirty="0" err="1"/>
              <a:t>snel</a:t>
            </a:r>
            <a:r>
              <a:rPr lang="en-US" sz="1800" dirty="0"/>
              <a:t> MCP-servers </a:t>
            </a:r>
            <a:r>
              <a:rPr lang="en-US" sz="1800" dirty="0" err="1"/>
              <a:t>te</a:t>
            </a:r>
            <a:r>
              <a:rPr lang="en-US" sz="1800" dirty="0"/>
              <a:t> </a:t>
            </a:r>
            <a:r>
              <a:rPr lang="en-US" sz="1800" dirty="0" err="1"/>
              <a:t>bouwen</a:t>
            </a:r>
            <a:r>
              <a:rPr lang="en-US" sz="1800" dirty="0"/>
              <a:t>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sz="1800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800" dirty="0"/>
              <a:t>Het </a:t>
            </a:r>
            <a:r>
              <a:rPr lang="en-US" sz="1800" dirty="0" err="1"/>
              <a:t>handelt</a:t>
            </a:r>
            <a:r>
              <a:rPr lang="en-US" sz="1800" dirty="0"/>
              <a:t> </a:t>
            </a:r>
            <a:r>
              <a:rPr lang="en-US" sz="1800" dirty="0" err="1"/>
              <a:t>automatisch</a:t>
            </a:r>
            <a:r>
              <a:rPr lang="en-US" sz="1800" dirty="0"/>
              <a:t> de </a:t>
            </a:r>
            <a:r>
              <a:rPr lang="en-US" sz="1800" dirty="0" err="1"/>
              <a:t>technische</a:t>
            </a:r>
            <a:r>
              <a:rPr lang="en-US" sz="1800" dirty="0"/>
              <a:t> </a:t>
            </a:r>
            <a:r>
              <a:rPr lang="en-US" sz="1800" dirty="0" err="1"/>
              <a:t>laag</a:t>
            </a:r>
            <a:r>
              <a:rPr lang="en-US" sz="1800" dirty="0"/>
              <a:t> </a:t>
            </a:r>
            <a:r>
              <a:rPr lang="en-US" sz="1800" dirty="0" err="1"/>
              <a:t>af</a:t>
            </a:r>
            <a:r>
              <a:rPr lang="en-US" sz="1800" dirty="0"/>
              <a:t>: discover, details, calls, JSON-RPC, transport </a:t>
            </a:r>
            <a:r>
              <a:rPr lang="en-US" sz="1800" dirty="0" err="1"/>
              <a:t>en</a:t>
            </a:r>
            <a:r>
              <a:rPr lang="en-US" sz="1800" dirty="0"/>
              <a:t> content blocks.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sz="1800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800" dirty="0" err="1"/>
              <a:t>Definieer</a:t>
            </a:r>
            <a:r>
              <a:rPr lang="en-US" sz="1800" dirty="0"/>
              <a:t> </a:t>
            </a:r>
            <a:r>
              <a:rPr lang="en-US" sz="1800" dirty="0" err="1"/>
              <a:t>alleen</a:t>
            </a:r>
            <a:r>
              <a:rPr lang="en-US" sz="1800" dirty="0"/>
              <a:t> je tools, resources </a:t>
            </a:r>
            <a:r>
              <a:rPr lang="en-US" sz="1800" dirty="0" err="1"/>
              <a:t>en</a:t>
            </a:r>
            <a:r>
              <a:rPr lang="en-US" sz="1800" dirty="0"/>
              <a:t> prompts om data of </a:t>
            </a:r>
            <a:r>
              <a:rPr lang="en-US" sz="1800" dirty="0" err="1"/>
              <a:t>logica</a:t>
            </a:r>
            <a:r>
              <a:rPr lang="en-US" sz="1800" dirty="0"/>
              <a:t> </a:t>
            </a:r>
            <a:r>
              <a:rPr lang="en-US" sz="1800" dirty="0" err="1"/>
              <a:t>beschikbaar</a:t>
            </a:r>
            <a:r>
              <a:rPr lang="en-US" sz="1800" dirty="0"/>
              <a:t> </a:t>
            </a:r>
            <a:r>
              <a:rPr lang="en-US" sz="1800" dirty="0" err="1"/>
              <a:t>te</a:t>
            </a:r>
            <a:r>
              <a:rPr lang="en-US" sz="1800" dirty="0"/>
              <a:t> </a:t>
            </a:r>
            <a:r>
              <a:rPr lang="en-US" sz="1800" dirty="0" err="1"/>
              <a:t>maken</a:t>
            </a:r>
            <a:r>
              <a:rPr lang="en-US" sz="1800" dirty="0"/>
              <a:t> </a:t>
            </a:r>
            <a:r>
              <a:rPr lang="en-US" sz="1800" dirty="0" err="1"/>
              <a:t>voor</a:t>
            </a:r>
            <a:r>
              <a:rPr lang="en-US" sz="1800" dirty="0"/>
              <a:t> je LLM/ AI-hosts.</a:t>
            </a:r>
            <a:endParaRPr lang="en-US" sz="1800" b="1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3980827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1C4DC5-442F-607D-911C-AFDDC23CEF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A4C4F5A2-890B-AD66-0B21-E0B43BE64A0C}"/>
              </a:ext>
            </a:extLst>
          </p:cNvPr>
          <p:cNvSpPr/>
          <p:nvPr/>
        </p:nvSpPr>
        <p:spPr>
          <a:xfrm>
            <a:off x="-456" y="-18119"/>
            <a:ext cx="6184226" cy="1026468"/>
          </a:xfrm>
          <a:prstGeom prst="rect">
            <a:avLst/>
          </a:prstGeom>
          <a:solidFill>
            <a:srgbClr val="E49938"/>
          </a:solidFill>
          <a:ln>
            <a:solidFill>
              <a:srgbClr val="E4993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Driehoek 7">
            <a:extLst>
              <a:ext uri="{FF2B5EF4-FFF2-40B4-BE49-F238E27FC236}">
                <a16:creationId xmlns:a16="http://schemas.microsoft.com/office/drawing/2014/main" id="{B86166FB-93CB-4C3B-ACAE-113E064B648A}"/>
              </a:ext>
            </a:extLst>
          </p:cNvPr>
          <p:cNvSpPr/>
          <p:nvPr/>
        </p:nvSpPr>
        <p:spPr>
          <a:xfrm rot="5400000">
            <a:off x="6590835" y="-429118"/>
            <a:ext cx="1026469" cy="1839685"/>
          </a:xfrm>
          <a:prstGeom prst="triangle">
            <a:avLst>
              <a:gd name="adj" fmla="val 0"/>
            </a:avLst>
          </a:prstGeom>
          <a:solidFill>
            <a:srgbClr val="E49938"/>
          </a:solidFill>
          <a:ln>
            <a:solidFill>
              <a:srgbClr val="E4993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Driehoek 8">
            <a:extLst>
              <a:ext uri="{FF2B5EF4-FFF2-40B4-BE49-F238E27FC236}">
                <a16:creationId xmlns:a16="http://schemas.microsoft.com/office/drawing/2014/main" id="{60525E71-79C5-879E-B150-9BF701863F88}"/>
              </a:ext>
            </a:extLst>
          </p:cNvPr>
          <p:cNvSpPr/>
          <p:nvPr/>
        </p:nvSpPr>
        <p:spPr>
          <a:xfrm rot="5400000" flipV="1">
            <a:off x="8139782" y="-242216"/>
            <a:ext cx="778348" cy="1230086"/>
          </a:xfrm>
          <a:prstGeom prst="triangle">
            <a:avLst>
              <a:gd name="adj" fmla="val 0"/>
            </a:avLst>
          </a:prstGeom>
          <a:solidFill>
            <a:srgbClr val="E49938"/>
          </a:solidFill>
          <a:ln>
            <a:solidFill>
              <a:srgbClr val="E4993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0F416123-611F-6403-B77A-D62D1547FD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b="1" dirty="0"/>
              <a:t>Voorbeeld minimale server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6A6CFF5-D366-4E73-9256-1FD80E8723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813" y="762001"/>
            <a:ext cx="5739471" cy="3972907"/>
          </a:xfrm>
          <a:prstGeom prst="rect">
            <a:avLst/>
          </a:prstGeom>
        </p:spPr>
      </p:pic>
      <p:sp>
        <p:nvSpPr>
          <p:cNvPr id="3" name="Tekstvak 39">
            <a:extLst>
              <a:ext uri="{FF2B5EF4-FFF2-40B4-BE49-F238E27FC236}">
                <a16:creationId xmlns:a16="http://schemas.microsoft.com/office/drawing/2014/main" id="{41A104CF-DFA6-1EE5-750E-CFB1547B4F5D}"/>
              </a:ext>
            </a:extLst>
          </p:cNvPr>
          <p:cNvSpPr txBox="1"/>
          <p:nvPr/>
        </p:nvSpPr>
        <p:spPr>
          <a:xfrm>
            <a:off x="6267843" y="1594292"/>
            <a:ext cx="258689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800" dirty="0"/>
              <a:t>Host </a:t>
            </a:r>
            <a:r>
              <a:rPr lang="en-US" sz="1800" dirty="0" err="1"/>
              <a:t>vraagt</a:t>
            </a:r>
            <a:r>
              <a:rPr lang="en-US" sz="1800" dirty="0"/>
              <a:t> tools/list; </a:t>
            </a:r>
            <a:r>
              <a:rPr lang="en-US" sz="1800" dirty="0" err="1"/>
              <a:t>FastMCP</a:t>
            </a:r>
            <a:r>
              <a:rPr lang="en-US" sz="1800" dirty="0"/>
              <a:t> </a:t>
            </a:r>
            <a:r>
              <a:rPr lang="en-US" sz="1800" dirty="0" err="1"/>
              <a:t>geeft</a:t>
            </a:r>
            <a:r>
              <a:rPr lang="en-US" sz="1800" dirty="0"/>
              <a:t> name/description </a:t>
            </a:r>
            <a:r>
              <a:rPr lang="en-US" sz="1800" dirty="0" err="1"/>
              <a:t>en</a:t>
            </a:r>
            <a:r>
              <a:rPr lang="en-US" sz="1800" dirty="0"/>
              <a:t> input schema.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sz="1800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800" dirty="0"/>
              <a:t>Goede </a:t>
            </a:r>
            <a:r>
              <a:rPr lang="en-US" sz="1800" dirty="0" err="1"/>
              <a:t>beschrijvingen</a:t>
            </a:r>
            <a:r>
              <a:rPr lang="en-US" sz="1800" dirty="0"/>
              <a:t> </a:t>
            </a:r>
            <a:r>
              <a:rPr lang="en-US" sz="1800" dirty="0" err="1"/>
              <a:t>helpen</a:t>
            </a:r>
            <a:r>
              <a:rPr lang="en-US" sz="1800" dirty="0"/>
              <a:t> LLM </a:t>
            </a:r>
            <a:r>
              <a:rPr lang="en-US" sz="1800" dirty="0" err="1"/>
              <a:t>bij</a:t>
            </a:r>
            <a:r>
              <a:rPr lang="en-US" sz="1800" dirty="0"/>
              <a:t> </a:t>
            </a:r>
            <a:r>
              <a:rPr lang="en-US" sz="1800" dirty="0" err="1"/>
              <a:t>toolselectie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9072088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A5636A-80BA-C89F-608F-D99426FE8C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37B72F4F-80B5-CEC2-E9BC-A66FEB9D6E45}"/>
              </a:ext>
            </a:extLst>
          </p:cNvPr>
          <p:cNvSpPr/>
          <p:nvPr/>
        </p:nvSpPr>
        <p:spPr>
          <a:xfrm>
            <a:off x="-456" y="-18119"/>
            <a:ext cx="6184226" cy="1026468"/>
          </a:xfrm>
          <a:prstGeom prst="rect">
            <a:avLst/>
          </a:prstGeom>
          <a:solidFill>
            <a:srgbClr val="E49938"/>
          </a:solidFill>
          <a:ln>
            <a:solidFill>
              <a:srgbClr val="E4993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Driehoek 7">
            <a:extLst>
              <a:ext uri="{FF2B5EF4-FFF2-40B4-BE49-F238E27FC236}">
                <a16:creationId xmlns:a16="http://schemas.microsoft.com/office/drawing/2014/main" id="{BA91293B-B30E-F406-F504-BBED81D1D8C6}"/>
              </a:ext>
            </a:extLst>
          </p:cNvPr>
          <p:cNvSpPr/>
          <p:nvPr/>
        </p:nvSpPr>
        <p:spPr>
          <a:xfrm rot="5400000">
            <a:off x="6590835" y="-429118"/>
            <a:ext cx="1026469" cy="1839685"/>
          </a:xfrm>
          <a:prstGeom prst="triangle">
            <a:avLst>
              <a:gd name="adj" fmla="val 0"/>
            </a:avLst>
          </a:prstGeom>
          <a:solidFill>
            <a:srgbClr val="E49938"/>
          </a:solidFill>
          <a:ln>
            <a:solidFill>
              <a:srgbClr val="E4993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Driehoek 8">
            <a:extLst>
              <a:ext uri="{FF2B5EF4-FFF2-40B4-BE49-F238E27FC236}">
                <a16:creationId xmlns:a16="http://schemas.microsoft.com/office/drawing/2014/main" id="{AE94DBEF-A933-0FCC-3F98-4164332C4BA3}"/>
              </a:ext>
            </a:extLst>
          </p:cNvPr>
          <p:cNvSpPr/>
          <p:nvPr/>
        </p:nvSpPr>
        <p:spPr>
          <a:xfrm rot="5400000" flipV="1">
            <a:off x="8139782" y="-242216"/>
            <a:ext cx="778348" cy="1230086"/>
          </a:xfrm>
          <a:prstGeom prst="triangle">
            <a:avLst>
              <a:gd name="adj" fmla="val 0"/>
            </a:avLst>
          </a:prstGeom>
          <a:solidFill>
            <a:srgbClr val="E49938"/>
          </a:solidFill>
          <a:ln>
            <a:solidFill>
              <a:srgbClr val="E4993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EA70E5D3-2865-F141-1FF7-441486F67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MCP Prompts</a:t>
            </a:r>
          </a:p>
        </p:txBody>
      </p:sp>
      <p:sp>
        <p:nvSpPr>
          <p:cNvPr id="40" name="Tekstvak 39">
            <a:extLst>
              <a:ext uri="{FF2B5EF4-FFF2-40B4-BE49-F238E27FC236}">
                <a16:creationId xmlns:a16="http://schemas.microsoft.com/office/drawing/2014/main" id="{83348641-55EA-DECD-E82A-73D253F495CD}"/>
              </a:ext>
            </a:extLst>
          </p:cNvPr>
          <p:cNvSpPr txBox="1"/>
          <p:nvPr/>
        </p:nvSpPr>
        <p:spPr>
          <a:xfrm>
            <a:off x="89483" y="1289261"/>
            <a:ext cx="420643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800" dirty="0" err="1"/>
              <a:t>Definieer</a:t>
            </a:r>
            <a:r>
              <a:rPr lang="en-US" sz="1800" dirty="0"/>
              <a:t> </a:t>
            </a:r>
            <a:r>
              <a:rPr lang="en-US" sz="1800" dirty="0" err="1"/>
              <a:t>herbruikbare</a:t>
            </a:r>
            <a:r>
              <a:rPr lang="en-US" sz="1800" dirty="0"/>
              <a:t> prompt‑templates met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mcp.prompt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sz="1800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800" dirty="0"/>
              <a:t>Host </a:t>
            </a:r>
            <a:r>
              <a:rPr lang="en-US" sz="1800" dirty="0" err="1"/>
              <a:t>ontdekt</a:t>
            </a:r>
            <a:r>
              <a:rPr lang="en-US" sz="1800" dirty="0"/>
              <a:t> via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prompts/list</a:t>
            </a:r>
            <a:r>
              <a:rPr lang="en-US" sz="1800" dirty="0"/>
              <a:t> </a:t>
            </a:r>
            <a:r>
              <a:rPr lang="en-US" sz="1800" dirty="0" err="1"/>
              <a:t>en</a:t>
            </a:r>
            <a:r>
              <a:rPr lang="en-US" sz="1800" dirty="0"/>
              <a:t> </a:t>
            </a:r>
            <a:r>
              <a:rPr lang="en-US" sz="1800" dirty="0" err="1"/>
              <a:t>rendert</a:t>
            </a:r>
            <a:r>
              <a:rPr lang="en-US" sz="1800" dirty="0"/>
              <a:t> met prompts/render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sz="1800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800" dirty="0"/>
              <a:t>API: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prompts/list</a:t>
            </a:r>
            <a:r>
              <a:rPr lang="en-US" sz="1800" dirty="0"/>
              <a:t>,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prompts/render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800" dirty="0"/>
              <a:t>Render </a:t>
            </a:r>
            <a:r>
              <a:rPr lang="en-US" sz="1800" dirty="0" err="1"/>
              <a:t>voorbeeld</a:t>
            </a:r>
            <a:r>
              <a:rPr lang="en-US" sz="1800" dirty="0"/>
              <a:t>: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name=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summarize_markdown</a:t>
            </a:r>
            <a:r>
              <a:rPr lang="en-US" sz="1800" dirty="0"/>
              <a:t>,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arguments={"text":"..."}</a:t>
            </a:r>
            <a:endParaRPr lang="en-US" sz="1800" b="1" dirty="0">
              <a:highlight>
                <a:srgbClr val="FFFF00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AA3CF93-7246-A2F4-F2F3-DFB01EDD0F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8904" y="1695447"/>
            <a:ext cx="4709710" cy="2505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2946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9EF97E-B33F-EEBB-F285-17E642054B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D2AD06D5-A084-8F76-1C57-3A5EF32B1914}"/>
              </a:ext>
            </a:extLst>
          </p:cNvPr>
          <p:cNvSpPr/>
          <p:nvPr/>
        </p:nvSpPr>
        <p:spPr>
          <a:xfrm>
            <a:off x="-456" y="-18119"/>
            <a:ext cx="6184226" cy="1026468"/>
          </a:xfrm>
          <a:prstGeom prst="rect">
            <a:avLst/>
          </a:prstGeom>
          <a:solidFill>
            <a:srgbClr val="E49938"/>
          </a:solidFill>
          <a:ln>
            <a:solidFill>
              <a:srgbClr val="E4993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Driehoek 7">
            <a:extLst>
              <a:ext uri="{FF2B5EF4-FFF2-40B4-BE49-F238E27FC236}">
                <a16:creationId xmlns:a16="http://schemas.microsoft.com/office/drawing/2014/main" id="{51F77B85-FCC5-FC08-30AA-8C1E226290F8}"/>
              </a:ext>
            </a:extLst>
          </p:cNvPr>
          <p:cNvSpPr/>
          <p:nvPr/>
        </p:nvSpPr>
        <p:spPr>
          <a:xfrm rot="5400000">
            <a:off x="6590835" y="-429118"/>
            <a:ext cx="1026469" cy="1839685"/>
          </a:xfrm>
          <a:prstGeom prst="triangle">
            <a:avLst>
              <a:gd name="adj" fmla="val 0"/>
            </a:avLst>
          </a:prstGeom>
          <a:solidFill>
            <a:srgbClr val="E49938"/>
          </a:solidFill>
          <a:ln>
            <a:solidFill>
              <a:srgbClr val="E4993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Driehoek 8">
            <a:extLst>
              <a:ext uri="{FF2B5EF4-FFF2-40B4-BE49-F238E27FC236}">
                <a16:creationId xmlns:a16="http://schemas.microsoft.com/office/drawing/2014/main" id="{DBE5544A-94CA-08EA-ADBE-38E9C211ED54}"/>
              </a:ext>
            </a:extLst>
          </p:cNvPr>
          <p:cNvSpPr/>
          <p:nvPr/>
        </p:nvSpPr>
        <p:spPr>
          <a:xfrm rot="5400000" flipV="1">
            <a:off x="8139782" y="-242216"/>
            <a:ext cx="778348" cy="1230086"/>
          </a:xfrm>
          <a:prstGeom prst="triangle">
            <a:avLst>
              <a:gd name="adj" fmla="val 0"/>
            </a:avLst>
          </a:prstGeom>
          <a:solidFill>
            <a:srgbClr val="E49938"/>
          </a:solidFill>
          <a:ln>
            <a:solidFill>
              <a:srgbClr val="E4993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1B54A1D0-B30D-E511-F297-7099627E85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599" y="0"/>
            <a:ext cx="6627447" cy="993775"/>
          </a:xfrm>
        </p:spPr>
        <p:txBody>
          <a:bodyPr/>
          <a:lstStyle/>
          <a:p>
            <a:r>
              <a:rPr lang="en-US" b="1" dirty="0"/>
              <a:t>Grote </a:t>
            </a:r>
            <a:r>
              <a:rPr lang="en-US" b="1" dirty="0" err="1"/>
              <a:t>resultaten</a:t>
            </a:r>
            <a:r>
              <a:rPr lang="en-US" b="1" dirty="0"/>
              <a:t>? </a:t>
            </a:r>
            <a:r>
              <a:rPr lang="en-US" b="1" dirty="0" err="1"/>
              <a:t>Gebruik</a:t>
            </a:r>
            <a:r>
              <a:rPr lang="en-US" b="1" dirty="0"/>
              <a:t> `resource`</a:t>
            </a:r>
            <a:endParaRPr lang="en-US" dirty="0"/>
          </a:p>
        </p:txBody>
      </p:sp>
      <p:sp>
        <p:nvSpPr>
          <p:cNvPr id="40" name="Tekstvak 39">
            <a:extLst>
              <a:ext uri="{FF2B5EF4-FFF2-40B4-BE49-F238E27FC236}">
                <a16:creationId xmlns:a16="http://schemas.microsoft.com/office/drawing/2014/main" id="{215A8C1C-BBA3-ECBD-CABC-5C6E17474C67}"/>
              </a:ext>
            </a:extLst>
          </p:cNvPr>
          <p:cNvSpPr txBox="1"/>
          <p:nvPr/>
        </p:nvSpPr>
        <p:spPr>
          <a:xfrm>
            <a:off x="5509846" y="1730905"/>
            <a:ext cx="351868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800" dirty="0" err="1"/>
              <a:t>Sommige</a:t>
            </a:r>
            <a:r>
              <a:rPr lang="en-US" sz="1800" dirty="0"/>
              <a:t> hosts </a:t>
            </a:r>
            <a:r>
              <a:rPr lang="en-US" sz="1800" dirty="0" err="1"/>
              <a:t>tonen</a:t>
            </a:r>
            <a:r>
              <a:rPr lang="en-US" sz="1800" dirty="0"/>
              <a:t>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image</a:t>
            </a:r>
            <a:r>
              <a:rPr lang="en-US" sz="1800" dirty="0"/>
              <a:t> (</a:t>
            </a:r>
            <a:r>
              <a:rPr lang="en-US" sz="1800" dirty="0" err="1"/>
              <a:t>nog</a:t>
            </a:r>
            <a:r>
              <a:rPr lang="en-US" sz="1800" dirty="0"/>
              <a:t>) </a:t>
            </a:r>
            <a:r>
              <a:rPr lang="en-US" sz="1800" dirty="0" err="1"/>
              <a:t>niet</a:t>
            </a:r>
            <a:r>
              <a:rPr lang="en-US" sz="1800" dirty="0"/>
              <a:t> </a:t>
            </a:r>
            <a:r>
              <a:rPr lang="en-US" sz="1800" dirty="0" err="1"/>
              <a:t>goed</a:t>
            </a:r>
            <a:endParaRPr lang="en-US" sz="1800" dirty="0"/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sz="1800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resource</a:t>
            </a:r>
            <a:r>
              <a:rPr lang="en-US" sz="1800" dirty="0"/>
              <a:t> = </a:t>
            </a:r>
            <a:r>
              <a:rPr lang="en-US" sz="1800" dirty="0" err="1"/>
              <a:t>downloadbare</a:t>
            </a:r>
            <a:r>
              <a:rPr lang="en-US" sz="1800" dirty="0"/>
              <a:t>/</a:t>
            </a:r>
            <a:r>
              <a:rPr lang="en-US" sz="1800" dirty="0" err="1"/>
              <a:t>previewbare</a:t>
            </a:r>
            <a:r>
              <a:rPr lang="en-US" sz="1800" dirty="0"/>
              <a:t> </a:t>
            </a:r>
            <a:r>
              <a:rPr lang="en-US" sz="1800" dirty="0" err="1"/>
              <a:t>verwijzing</a:t>
            </a:r>
            <a:r>
              <a:rPr lang="en-US" sz="1800" dirty="0"/>
              <a:t>, </a:t>
            </a:r>
            <a:r>
              <a:rPr lang="en-US" sz="1800" dirty="0" err="1"/>
              <a:t>ideaal</a:t>
            </a:r>
            <a:r>
              <a:rPr lang="en-US" sz="1800" dirty="0"/>
              <a:t> </a:t>
            </a:r>
            <a:r>
              <a:rPr lang="en-US" sz="1800" dirty="0" err="1"/>
              <a:t>bij</a:t>
            </a:r>
            <a:r>
              <a:rPr lang="en-US" sz="1800" dirty="0"/>
              <a:t> </a:t>
            </a:r>
            <a:r>
              <a:rPr lang="en-US" sz="1800" dirty="0" err="1"/>
              <a:t>grote</a:t>
            </a:r>
            <a:r>
              <a:rPr lang="en-US" sz="1800" dirty="0"/>
              <a:t> </a:t>
            </a:r>
            <a:r>
              <a:rPr lang="en-US" sz="1800" dirty="0" err="1"/>
              <a:t>bestanden</a:t>
            </a:r>
            <a:endParaRPr lang="en-US" sz="1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550B24-BF61-7A1E-96E5-5DEB9A9D12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1730905"/>
            <a:ext cx="4909457" cy="2214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3468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8351DD5F-FA06-5CB1-F742-3A27307E83C9}"/>
              </a:ext>
            </a:extLst>
          </p:cNvPr>
          <p:cNvSpPr/>
          <p:nvPr/>
        </p:nvSpPr>
        <p:spPr>
          <a:xfrm>
            <a:off x="-456" y="-18119"/>
            <a:ext cx="6184226" cy="1026468"/>
          </a:xfrm>
          <a:prstGeom prst="rect">
            <a:avLst/>
          </a:prstGeom>
          <a:solidFill>
            <a:srgbClr val="E49938"/>
          </a:solidFill>
          <a:ln>
            <a:solidFill>
              <a:srgbClr val="E4993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Driehoek 7">
            <a:extLst>
              <a:ext uri="{FF2B5EF4-FFF2-40B4-BE49-F238E27FC236}">
                <a16:creationId xmlns:a16="http://schemas.microsoft.com/office/drawing/2014/main" id="{4048AE2E-E7A6-2ECA-4923-AB99C8ABE3B1}"/>
              </a:ext>
            </a:extLst>
          </p:cNvPr>
          <p:cNvSpPr/>
          <p:nvPr/>
        </p:nvSpPr>
        <p:spPr>
          <a:xfrm rot="5400000">
            <a:off x="6590835" y="-429118"/>
            <a:ext cx="1026469" cy="1839685"/>
          </a:xfrm>
          <a:prstGeom prst="triangle">
            <a:avLst>
              <a:gd name="adj" fmla="val 0"/>
            </a:avLst>
          </a:prstGeom>
          <a:solidFill>
            <a:srgbClr val="E49938"/>
          </a:solidFill>
          <a:ln>
            <a:solidFill>
              <a:srgbClr val="E4993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Driehoek 8">
            <a:extLst>
              <a:ext uri="{FF2B5EF4-FFF2-40B4-BE49-F238E27FC236}">
                <a16:creationId xmlns:a16="http://schemas.microsoft.com/office/drawing/2014/main" id="{78752AF1-F62B-7996-665C-D7CFBCE5FAAA}"/>
              </a:ext>
            </a:extLst>
          </p:cNvPr>
          <p:cNvSpPr/>
          <p:nvPr/>
        </p:nvSpPr>
        <p:spPr>
          <a:xfrm rot="5400000" flipV="1">
            <a:off x="8139782" y="-242216"/>
            <a:ext cx="778348" cy="1230086"/>
          </a:xfrm>
          <a:prstGeom prst="triangle">
            <a:avLst>
              <a:gd name="adj" fmla="val 0"/>
            </a:avLst>
          </a:prstGeom>
          <a:solidFill>
            <a:srgbClr val="E49938"/>
          </a:solidFill>
          <a:ln>
            <a:solidFill>
              <a:srgbClr val="E4993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1EFC26E9-281D-9A2F-C9E7-E2200AC87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b="1" dirty="0"/>
              <a:t>Model Context Protocol</a:t>
            </a:r>
            <a:br>
              <a:rPr lang="nl-NL" b="1" dirty="0"/>
            </a:br>
            <a:r>
              <a:rPr lang="en-US" sz="1200" dirty="0"/>
              <a:t>Van concept </a:t>
            </a:r>
            <a:r>
              <a:rPr lang="en-US" sz="1200" dirty="0" err="1"/>
              <a:t>naar</a:t>
            </a:r>
            <a:r>
              <a:rPr lang="en-US" sz="1200" dirty="0"/>
              <a:t> </a:t>
            </a:r>
            <a:r>
              <a:rPr lang="en-US" sz="1200" dirty="0" err="1"/>
              <a:t>FastMCP</a:t>
            </a:r>
            <a:r>
              <a:rPr lang="en-US" sz="1200" dirty="0"/>
              <a:t>-server (Python)</a:t>
            </a:r>
            <a:endParaRPr lang="nl-NL" b="1" dirty="0"/>
          </a:p>
        </p:txBody>
      </p:sp>
      <p:sp>
        <p:nvSpPr>
          <p:cNvPr id="40" name="Tekstvak 39">
            <a:extLst>
              <a:ext uri="{FF2B5EF4-FFF2-40B4-BE49-F238E27FC236}">
                <a16:creationId xmlns:a16="http://schemas.microsoft.com/office/drawing/2014/main" id="{23FF1C6F-E0D5-DBD6-8116-62436988B075}"/>
              </a:ext>
            </a:extLst>
          </p:cNvPr>
          <p:cNvSpPr txBox="1"/>
          <p:nvPr/>
        </p:nvSpPr>
        <p:spPr>
          <a:xfrm>
            <a:off x="742006" y="1343695"/>
            <a:ext cx="509250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endParaRPr lang="en-US" sz="1800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800" dirty="0"/>
              <a:t>Wat is </a:t>
            </a:r>
            <a:r>
              <a:rPr lang="en-US" sz="1800" dirty="0" err="1"/>
              <a:t>een</a:t>
            </a:r>
            <a:r>
              <a:rPr lang="en-US" sz="1800" dirty="0"/>
              <a:t> LLM?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sz="1800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800" dirty="0"/>
              <a:t>Wat is </a:t>
            </a:r>
            <a:r>
              <a:rPr lang="en-US" sz="1800" dirty="0" err="1"/>
              <a:t>een</a:t>
            </a:r>
            <a:r>
              <a:rPr lang="en-US" sz="1800" dirty="0"/>
              <a:t> MCP?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sz="1800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800" dirty="0"/>
              <a:t>Bouw </a:t>
            </a:r>
            <a:r>
              <a:rPr lang="en-US" sz="1800" dirty="0" err="1"/>
              <a:t>een</a:t>
            </a:r>
            <a:r>
              <a:rPr lang="en-US" sz="1800" dirty="0"/>
              <a:t> eigen MCP-server met </a:t>
            </a:r>
            <a:r>
              <a:rPr lang="en-US" sz="1800" dirty="0" err="1"/>
              <a:t>FastMCP</a:t>
            </a:r>
            <a:endParaRPr lang="en-US" sz="1800" dirty="0"/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sz="1800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800" dirty="0"/>
              <a:t>Best practices: content blocks, errors, security, logging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sz="1800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800" dirty="0"/>
              <a:t>Demo-</a:t>
            </a:r>
            <a:r>
              <a:rPr lang="en-US" sz="1800" dirty="0" err="1"/>
              <a:t>ideeën</a:t>
            </a:r>
            <a:r>
              <a:rPr lang="en-US" sz="1800" dirty="0"/>
              <a:t> </a:t>
            </a:r>
            <a:r>
              <a:rPr lang="en-US" sz="1800" dirty="0" err="1"/>
              <a:t>en</a:t>
            </a:r>
            <a:r>
              <a:rPr lang="en-US" sz="1800" dirty="0"/>
              <a:t> test-</a:t>
            </a:r>
            <a:r>
              <a:rPr lang="en-US" sz="1800" dirty="0" err="1"/>
              <a:t>handvatten</a:t>
            </a:r>
            <a:endParaRPr lang="en-US" sz="1800" b="1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5409691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FE046C-CED1-72B7-0069-3B086BA7F6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CD468CA1-E86C-EB98-B5E2-AD7553814D0D}"/>
              </a:ext>
            </a:extLst>
          </p:cNvPr>
          <p:cNvSpPr/>
          <p:nvPr/>
        </p:nvSpPr>
        <p:spPr>
          <a:xfrm>
            <a:off x="-456" y="-18119"/>
            <a:ext cx="6184226" cy="1026468"/>
          </a:xfrm>
          <a:prstGeom prst="rect">
            <a:avLst/>
          </a:prstGeom>
          <a:solidFill>
            <a:srgbClr val="E49938"/>
          </a:solidFill>
          <a:ln>
            <a:solidFill>
              <a:srgbClr val="E4993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Driehoek 7">
            <a:extLst>
              <a:ext uri="{FF2B5EF4-FFF2-40B4-BE49-F238E27FC236}">
                <a16:creationId xmlns:a16="http://schemas.microsoft.com/office/drawing/2014/main" id="{A27A0284-A93B-204E-FA4B-76734C71D64F}"/>
              </a:ext>
            </a:extLst>
          </p:cNvPr>
          <p:cNvSpPr/>
          <p:nvPr/>
        </p:nvSpPr>
        <p:spPr>
          <a:xfrm rot="5400000">
            <a:off x="6590835" y="-429118"/>
            <a:ext cx="1026469" cy="1839685"/>
          </a:xfrm>
          <a:prstGeom prst="triangle">
            <a:avLst>
              <a:gd name="adj" fmla="val 0"/>
            </a:avLst>
          </a:prstGeom>
          <a:solidFill>
            <a:srgbClr val="E49938"/>
          </a:solidFill>
          <a:ln>
            <a:solidFill>
              <a:srgbClr val="E4993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Driehoek 8">
            <a:extLst>
              <a:ext uri="{FF2B5EF4-FFF2-40B4-BE49-F238E27FC236}">
                <a16:creationId xmlns:a16="http://schemas.microsoft.com/office/drawing/2014/main" id="{143CC60A-0FC0-5685-1584-33837447F2EC}"/>
              </a:ext>
            </a:extLst>
          </p:cNvPr>
          <p:cNvSpPr/>
          <p:nvPr/>
        </p:nvSpPr>
        <p:spPr>
          <a:xfrm rot="5400000" flipV="1">
            <a:off x="8139782" y="-242216"/>
            <a:ext cx="778348" cy="1230086"/>
          </a:xfrm>
          <a:prstGeom prst="triangle">
            <a:avLst>
              <a:gd name="adj" fmla="val 0"/>
            </a:avLst>
          </a:prstGeom>
          <a:solidFill>
            <a:srgbClr val="E49938"/>
          </a:solidFill>
          <a:ln>
            <a:solidFill>
              <a:srgbClr val="E4993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019A41D6-96A8-417E-2EEA-D1B10CC61F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599" y="0"/>
            <a:ext cx="6627447" cy="993775"/>
          </a:xfrm>
        </p:spPr>
        <p:txBody>
          <a:bodyPr/>
          <a:lstStyle/>
          <a:p>
            <a:r>
              <a:rPr lang="en-US" b="1" dirty="0"/>
              <a:t>MCP Resources (decorator)</a:t>
            </a:r>
          </a:p>
        </p:txBody>
      </p:sp>
      <p:sp>
        <p:nvSpPr>
          <p:cNvPr id="40" name="Tekstvak 39">
            <a:extLst>
              <a:ext uri="{FF2B5EF4-FFF2-40B4-BE49-F238E27FC236}">
                <a16:creationId xmlns:a16="http://schemas.microsoft.com/office/drawing/2014/main" id="{94076EF8-1D1F-61B1-08F7-FC63C15B2448}"/>
              </a:ext>
            </a:extLst>
          </p:cNvPr>
          <p:cNvSpPr txBox="1"/>
          <p:nvPr/>
        </p:nvSpPr>
        <p:spPr>
          <a:xfrm>
            <a:off x="101599" y="1410473"/>
            <a:ext cx="448603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800" dirty="0" err="1"/>
              <a:t>Publiceer</a:t>
            </a:r>
            <a:r>
              <a:rPr lang="en-US" sz="1800" dirty="0"/>
              <a:t> </a:t>
            </a:r>
            <a:r>
              <a:rPr lang="en-US" sz="1800" dirty="0" err="1"/>
              <a:t>bestanden</a:t>
            </a:r>
            <a:r>
              <a:rPr lang="en-US" sz="1800" dirty="0"/>
              <a:t>/endpoints </a:t>
            </a:r>
            <a:r>
              <a:rPr lang="en-US" sz="1800" dirty="0" err="1"/>
              <a:t>als</a:t>
            </a:r>
            <a:r>
              <a:rPr lang="en-US" sz="1800" dirty="0"/>
              <a:t> MCP‑resources met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mcp.resource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sz="1800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800" dirty="0" err="1"/>
              <a:t>Ondersteunt</a:t>
            </a:r>
            <a:r>
              <a:rPr lang="en-US" sz="1800" dirty="0"/>
              <a:t> </a:t>
            </a:r>
            <a:r>
              <a:rPr lang="en-US" sz="1800" dirty="0" err="1"/>
              <a:t>lijst‑paden</a:t>
            </a:r>
            <a:r>
              <a:rPr lang="en-US" sz="1800" dirty="0"/>
              <a:t> </a:t>
            </a:r>
            <a:r>
              <a:rPr lang="en-US" sz="1800" dirty="0" err="1"/>
              <a:t>en</a:t>
            </a:r>
            <a:r>
              <a:rPr lang="en-US" sz="1800" dirty="0"/>
              <a:t> </a:t>
            </a:r>
            <a:r>
              <a:rPr lang="en-US" sz="1800" dirty="0" err="1"/>
              <a:t>dynamische</a:t>
            </a:r>
            <a:r>
              <a:rPr lang="en-US" sz="1800" dirty="0"/>
              <a:t> read‑</a:t>
            </a:r>
            <a:r>
              <a:rPr lang="en-US" sz="1800" dirty="0" err="1"/>
              <a:t>paden</a:t>
            </a:r>
            <a:r>
              <a:rPr lang="en-US" sz="1800" dirty="0"/>
              <a:t> (met parameters)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sz="1800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800" dirty="0"/>
              <a:t>API: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resources/list</a:t>
            </a:r>
            <a:r>
              <a:rPr lang="en-US" sz="1800" dirty="0"/>
              <a:t>,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resources/read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sz="1800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800" dirty="0" err="1"/>
              <a:t>Voorbeeld</a:t>
            </a:r>
            <a:r>
              <a:rPr lang="en-US" sz="1800" dirty="0"/>
              <a:t> </a:t>
            </a:r>
            <a:r>
              <a:rPr lang="en-US" sz="1800" dirty="0" err="1"/>
              <a:t>paden</a:t>
            </a:r>
            <a:r>
              <a:rPr lang="en-US" sz="1800" dirty="0"/>
              <a:t>: </a:t>
            </a:r>
            <a:r>
              <a:rPr lang="en-US" sz="1800" dirty="0" err="1"/>
              <a:t>lijst</a:t>
            </a:r>
            <a:r>
              <a:rPr lang="en-US" sz="1800" dirty="0"/>
              <a:t>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examples:list</a:t>
            </a:r>
            <a:r>
              <a:rPr lang="en-US" sz="1800" dirty="0"/>
              <a:t>, </a:t>
            </a:r>
            <a:r>
              <a:rPr lang="en-US" sz="1800" dirty="0" err="1"/>
              <a:t>lezen</a:t>
            </a:r>
            <a:r>
              <a:rPr lang="en-US" sz="1800" dirty="0"/>
              <a:t>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examples/{name}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767AD76-F358-5E14-BEE2-4A962841C4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2393" y="1711570"/>
            <a:ext cx="4590008" cy="2207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694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D4BA55-9710-19C6-4782-232410EB6E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0DAF7158-F96C-B41D-6110-A20C705DE1B5}"/>
              </a:ext>
            </a:extLst>
          </p:cNvPr>
          <p:cNvSpPr/>
          <p:nvPr/>
        </p:nvSpPr>
        <p:spPr>
          <a:xfrm>
            <a:off x="-456" y="-18119"/>
            <a:ext cx="6184226" cy="1026468"/>
          </a:xfrm>
          <a:prstGeom prst="rect">
            <a:avLst/>
          </a:prstGeom>
          <a:solidFill>
            <a:srgbClr val="E49938"/>
          </a:solidFill>
          <a:ln>
            <a:solidFill>
              <a:srgbClr val="E4993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Driehoek 7">
            <a:extLst>
              <a:ext uri="{FF2B5EF4-FFF2-40B4-BE49-F238E27FC236}">
                <a16:creationId xmlns:a16="http://schemas.microsoft.com/office/drawing/2014/main" id="{EB08544B-3818-C67F-4F1D-4208397FBC61}"/>
              </a:ext>
            </a:extLst>
          </p:cNvPr>
          <p:cNvSpPr/>
          <p:nvPr/>
        </p:nvSpPr>
        <p:spPr>
          <a:xfrm rot="5400000">
            <a:off x="6590835" y="-429118"/>
            <a:ext cx="1026469" cy="1839685"/>
          </a:xfrm>
          <a:prstGeom prst="triangle">
            <a:avLst>
              <a:gd name="adj" fmla="val 0"/>
            </a:avLst>
          </a:prstGeom>
          <a:solidFill>
            <a:srgbClr val="E49938"/>
          </a:solidFill>
          <a:ln>
            <a:solidFill>
              <a:srgbClr val="E4993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Driehoek 8">
            <a:extLst>
              <a:ext uri="{FF2B5EF4-FFF2-40B4-BE49-F238E27FC236}">
                <a16:creationId xmlns:a16="http://schemas.microsoft.com/office/drawing/2014/main" id="{83AD3DA1-29EE-FAFD-C35D-E48354B1EDBD}"/>
              </a:ext>
            </a:extLst>
          </p:cNvPr>
          <p:cNvSpPr/>
          <p:nvPr/>
        </p:nvSpPr>
        <p:spPr>
          <a:xfrm rot="5400000" flipV="1">
            <a:off x="8139782" y="-242216"/>
            <a:ext cx="778348" cy="1230086"/>
          </a:xfrm>
          <a:prstGeom prst="triangle">
            <a:avLst>
              <a:gd name="adj" fmla="val 0"/>
            </a:avLst>
          </a:prstGeom>
          <a:solidFill>
            <a:srgbClr val="E49938"/>
          </a:solidFill>
          <a:ln>
            <a:solidFill>
              <a:srgbClr val="E4993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4AF3A15-A997-D41A-06FE-EA7482DE03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5555120" cy="993775"/>
          </a:xfrm>
        </p:spPr>
        <p:txBody>
          <a:bodyPr/>
          <a:lstStyle/>
          <a:p>
            <a:r>
              <a:rPr lang="en-US" b="1" dirty="0"/>
              <a:t>Veel </a:t>
            </a:r>
            <a:r>
              <a:rPr lang="en-US" b="1" dirty="0" err="1"/>
              <a:t>voorkomende</a:t>
            </a:r>
            <a:r>
              <a:rPr lang="en-US" b="1" dirty="0"/>
              <a:t> </a:t>
            </a:r>
            <a:r>
              <a:rPr lang="en-US" b="1" dirty="0" err="1"/>
              <a:t>problemen</a:t>
            </a:r>
            <a:endParaRPr lang="en-US" dirty="0"/>
          </a:p>
        </p:txBody>
      </p:sp>
      <p:sp>
        <p:nvSpPr>
          <p:cNvPr id="40" name="Tekstvak 39">
            <a:extLst>
              <a:ext uri="{FF2B5EF4-FFF2-40B4-BE49-F238E27FC236}">
                <a16:creationId xmlns:a16="http://schemas.microsoft.com/office/drawing/2014/main" id="{8926A432-7F32-0277-6529-7424F4511363}"/>
              </a:ext>
            </a:extLst>
          </p:cNvPr>
          <p:cNvSpPr txBox="1"/>
          <p:nvPr/>
        </p:nvSpPr>
        <p:spPr>
          <a:xfrm>
            <a:off x="309684" y="1301059"/>
            <a:ext cx="509250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800" dirty="0" err="1"/>
              <a:t>Niet-bestaande</a:t>
            </a:r>
            <a:r>
              <a:rPr lang="en-US" sz="1800" dirty="0"/>
              <a:t> tools/ </a:t>
            </a:r>
            <a:r>
              <a:rPr lang="en-US" sz="1800" dirty="0" err="1"/>
              <a:t>hallucinatie</a:t>
            </a:r>
            <a:r>
              <a:rPr lang="en-US" sz="1800" dirty="0"/>
              <a:t>: </a:t>
            </a:r>
            <a:br>
              <a:rPr lang="en-US" sz="1800" dirty="0"/>
            </a:br>
            <a:r>
              <a:rPr lang="en-US" sz="1800" dirty="0"/>
              <a:t>Het model </a:t>
            </a:r>
            <a:r>
              <a:rPr lang="en-US" sz="1800" dirty="0" err="1"/>
              <a:t>vraagt</a:t>
            </a:r>
            <a:r>
              <a:rPr lang="en-US" sz="1800" dirty="0"/>
              <a:t> om </a:t>
            </a:r>
            <a:r>
              <a:rPr lang="en-US" sz="1800" dirty="0" err="1"/>
              <a:t>een</a:t>
            </a:r>
            <a:r>
              <a:rPr lang="en-US" sz="1800" dirty="0"/>
              <a:t> tool die </a:t>
            </a:r>
            <a:r>
              <a:rPr lang="en-US" sz="1800" dirty="0" err="1"/>
              <a:t>niet</a:t>
            </a:r>
            <a:r>
              <a:rPr lang="en-US" sz="1800" dirty="0"/>
              <a:t> door de server is </a:t>
            </a:r>
            <a:r>
              <a:rPr lang="en-US" sz="1800" dirty="0" err="1"/>
              <a:t>gedeclareerd</a:t>
            </a:r>
            <a:r>
              <a:rPr lang="en-US" sz="1800" dirty="0"/>
              <a:t>.</a:t>
            </a:r>
          </a:p>
          <a:p>
            <a:endParaRPr lang="en-US" sz="1800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800" dirty="0" err="1"/>
              <a:t>Onduidelijke</a:t>
            </a:r>
            <a:r>
              <a:rPr lang="en-US" sz="1800" dirty="0"/>
              <a:t> input: </a:t>
            </a:r>
            <a:br>
              <a:rPr lang="en-US" sz="1800" dirty="0"/>
            </a:br>
            <a:r>
              <a:rPr lang="en-US" sz="1800" dirty="0" err="1"/>
              <a:t>Argumenten</a:t>
            </a:r>
            <a:r>
              <a:rPr lang="en-US" sz="1800" dirty="0"/>
              <a:t> </a:t>
            </a:r>
            <a:r>
              <a:rPr lang="en-US" sz="1800" dirty="0" err="1"/>
              <a:t>ontbreken</a:t>
            </a:r>
            <a:r>
              <a:rPr lang="en-US" sz="1800" dirty="0"/>
              <a:t> of </a:t>
            </a:r>
            <a:r>
              <a:rPr lang="en-US" sz="1800" dirty="0" err="1"/>
              <a:t>hebben</a:t>
            </a:r>
            <a:r>
              <a:rPr lang="en-US" sz="1800" dirty="0"/>
              <a:t> </a:t>
            </a:r>
            <a:r>
              <a:rPr lang="en-US" sz="1800" dirty="0" err="1"/>
              <a:t>een</a:t>
            </a:r>
            <a:r>
              <a:rPr lang="en-US" sz="1800" dirty="0"/>
              <a:t> </a:t>
            </a:r>
            <a:r>
              <a:rPr lang="en-US" sz="1800" dirty="0" err="1"/>
              <a:t>vaag</a:t>
            </a:r>
            <a:r>
              <a:rPr lang="en-US" sz="1800" dirty="0"/>
              <a:t> schema → </a:t>
            </a:r>
            <a:r>
              <a:rPr lang="en-US" sz="1800" dirty="0" err="1"/>
              <a:t>leidt</a:t>
            </a:r>
            <a:r>
              <a:rPr lang="en-US" sz="1800" dirty="0"/>
              <a:t> tot errors of </a:t>
            </a:r>
            <a:r>
              <a:rPr lang="en-US" sz="1800" dirty="0" err="1"/>
              <a:t>verkeerde</a:t>
            </a:r>
            <a:r>
              <a:rPr lang="en-US" sz="1800" dirty="0"/>
              <a:t> </a:t>
            </a:r>
            <a:r>
              <a:rPr lang="en-US" sz="1800" dirty="0" err="1"/>
              <a:t>resultaten</a:t>
            </a:r>
            <a:r>
              <a:rPr lang="en-US" sz="1800" dirty="0"/>
              <a:t>.</a:t>
            </a:r>
          </a:p>
          <a:p>
            <a:endParaRPr lang="en-US" sz="1800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800" dirty="0"/>
              <a:t>Geen </a:t>
            </a:r>
            <a:r>
              <a:rPr lang="en-US" sz="1800" dirty="0" err="1"/>
              <a:t>instructies</a:t>
            </a:r>
            <a:r>
              <a:rPr lang="en-US" sz="1800" dirty="0"/>
              <a:t>/ system prompt:</a:t>
            </a:r>
            <a:br>
              <a:rPr lang="en-US" sz="1800" dirty="0"/>
            </a:br>
            <a:r>
              <a:rPr lang="en-US" sz="1800" dirty="0"/>
              <a:t>Zonder </a:t>
            </a:r>
            <a:r>
              <a:rPr lang="en-US" sz="1800" dirty="0" err="1"/>
              <a:t>duidelijke</a:t>
            </a:r>
            <a:r>
              <a:rPr lang="en-US" sz="1800" dirty="0"/>
              <a:t> context </a:t>
            </a:r>
            <a:r>
              <a:rPr lang="en-US" sz="1800" dirty="0" err="1"/>
              <a:t>begrijpt</a:t>
            </a:r>
            <a:r>
              <a:rPr lang="en-US" sz="1800" dirty="0"/>
              <a:t> het model </a:t>
            </a:r>
            <a:r>
              <a:rPr lang="en-US" sz="1800" dirty="0" err="1"/>
              <a:t>niet</a:t>
            </a:r>
            <a:r>
              <a:rPr lang="en-US" sz="1800" dirty="0"/>
              <a:t> hoe </a:t>
            </a:r>
            <a:r>
              <a:rPr lang="en-US" sz="1800" dirty="0" err="1"/>
              <a:t>en</a:t>
            </a:r>
            <a:r>
              <a:rPr lang="en-US" sz="1800" dirty="0"/>
              <a:t> </a:t>
            </a:r>
            <a:r>
              <a:rPr lang="en-US" sz="1800" dirty="0" err="1"/>
              <a:t>wanneer</a:t>
            </a:r>
            <a:r>
              <a:rPr lang="en-US" sz="1800" dirty="0"/>
              <a:t> de tool </a:t>
            </a:r>
            <a:r>
              <a:rPr lang="en-US" sz="1800" dirty="0" err="1"/>
              <a:t>gebruikt</a:t>
            </a:r>
            <a:r>
              <a:rPr lang="en-US" sz="1800" dirty="0"/>
              <a:t> </a:t>
            </a:r>
            <a:r>
              <a:rPr lang="en-US" sz="1800" dirty="0" err="1"/>
              <a:t>moet</a:t>
            </a:r>
            <a:r>
              <a:rPr lang="en-US" sz="1800" dirty="0"/>
              <a:t> </a:t>
            </a:r>
            <a:r>
              <a:rPr lang="en-US" sz="1800" dirty="0" err="1"/>
              <a:t>worden</a:t>
            </a:r>
            <a:r>
              <a:rPr lang="en-US" sz="1800" dirty="0"/>
              <a:t>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sz="1800" b="1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9846250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1166E3-2BB3-9ACE-360A-9C67556F63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28C2754F-2E1B-1ED8-4026-5658144B6D3D}"/>
              </a:ext>
            </a:extLst>
          </p:cNvPr>
          <p:cNvSpPr/>
          <p:nvPr/>
        </p:nvSpPr>
        <p:spPr>
          <a:xfrm>
            <a:off x="-456" y="-18119"/>
            <a:ext cx="6184226" cy="1026468"/>
          </a:xfrm>
          <a:prstGeom prst="rect">
            <a:avLst/>
          </a:prstGeom>
          <a:solidFill>
            <a:srgbClr val="E49938"/>
          </a:solidFill>
          <a:ln>
            <a:solidFill>
              <a:srgbClr val="E4993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Driehoek 7">
            <a:extLst>
              <a:ext uri="{FF2B5EF4-FFF2-40B4-BE49-F238E27FC236}">
                <a16:creationId xmlns:a16="http://schemas.microsoft.com/office/drawing/2014/main" id="{46FC1ACB-0BFF-B57D-99BD-177A5BEC3A0B}"/>
              </a:ext>
            </a:extLst>
          </p:cNvPr>
          <p:cNvSpPr/>
          <p:nvPr/>
        </p:nvSpPr>
        <p:spPr>
          <a:xfrm rot="5400000">
            <a:off x="6590835" y="-429118"/>
            <a:ext cx="1026469" cy="1839685"/>
          </a:xfrm>
          <a:prstGeom prst="triangle">
            <a:avLst>
              <a:gd name="adj" fmla="val 0"/>
            </a:avLst>
          </a:prstGeom>
          <a:solidFill>
            <a:srgbClr val="E49938"/>
          </a:solidFill>
          <a:ln>
            <a:solidFill>
              <a:srgbClr val="E4993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Driehoek 8">
            <a:extLst>
              <a:ext uri="{FF2B5EF4-FFF2-40B4-BE49-F238E27FC236}">
                <a16:creationId xmlns:a16="http://schemas.microsoft.com/office/drawing/2014/main" id="{CDFDE049-9700-3ED3-0BB1-487B60AFE33C}"/>
              </a:ext>
            </a:extLst>
          </p:cNvPr>
          <p:cNvSpPr/>
          <p:nvPr/>
        </p:nvSpPr>
        <p:spPr>
          <a:xfrm rot="5400000" flipV="1">
            <a:off x="8139782" y="-242216"/>
            <a:ext cx="778348" cy="1230086"/>
          </a:xfrm>
          <a:prstGeom prst="triangle">
            <a:avLst>
              <a:gd name="adj" fmla="val 0"/>
            </a:avLst>
          </a:prstGeom>
          <a:solidFill>
            <a:srgbClr val="E49938"/>
          </a:solidFill>
          <a:ln>
            <a:solidFill>
              <a:srgbClr val="E4993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9EAA4B4-177F-1BF9-55AC-E57B3665F5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5555120" cy="993775"/>
          </a:xfrm>
        </p:spPr>
        <p:txBody>
          <a:bodyPr/>
          <a:lstStyle/>
          <a:p>
            <a:r>
              <a:rPr lang="en-US" b="1" dirty="0"/>
              <a:t>Security: Risico’s</a:t>
            </a:r>
            <a:endParaRPr lang="en-US" dirty="0"/>
          </a:p>
        </p:txBody>
      </p:sp>
      <p:sp>
        <p:nvSpPr>
          <p:cNvPr id="40" name="Tekstvak 39">
            <a:extLst>
              <a:ext uri="{FF2B5EF4-FFF2-40B4-BE49-F238E27FC236}">
                <a16:creationId xmlns:a16="http://schemas.microsoft.com/office/drawing/2014/main" id="{AA8BA01E-CD74-010C-3527-DECC15C29F82}"/>
              </a:ext>
            </a:extLst>
          </p:cNvPr>
          <p:cNvSpPr txBox="1"/>
          <p:nvPr/>
        </p:nvSpPr>
        <p:spPr>
          <a:xfrm>
            <a:off x="309684" y="1301059"/>
            <a:ext cx="509250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800" dirty="0"/>
              <a:t>Prompt injection via </a:t>
            </a:r>
            <a:r>
              <a:rPr lang="en-US" sz="1800" dirty="0" err="1"/>
              <a:t>toolomschrijvingen</a:t>
            </a:r>
            <a:r>
              <a:rPr lang="en-US" sz="1800" dirty="0"/>
              <a:t> of content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sz="1800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800" dirty="0"/>
              <a:t>Tool poisoning/hijacking (naam‑</a:t>
            </a:r>
            <a:r>
              <a:rPr lang="en-US" sz="1800" dirty="0" err="1"/>
              <a:t>conflicten</a:t>
            </a:r>
            <a:r>
              <a:rPr lang="en-US" sz="1800" dirty="0"/>
              <a:t>/</a:t>
            </a:r>
            <a:r>
              <a:rPr lang="en-US" sz="1800" dirty="0" err="1"/>
              <a:t>malafide</a:t>
            </a:r>
            <a:r>
              <a:rPr lang="en-US" sz="1800" dirty="0"/>
              <a:t> tools)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sz="1800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800" dirty="0" err="1"/>
              <a:t>Sessiekaping</a:t>
            </a:r>
            <a:r>
              <a:rPr lang="en-US" sz="1800" dirty="0"/>
              <a:t> </a:t>
            </a:r>
            <a:r>
              <a:rPr lang="en-US" sz="1800" dirty="0" err="1"/>
              <a:t>bij</a:t>
            </a:r>
            <a:r>
              <a:rPr lang="en-US" sz="1800" dirty="0"/>
              <a:t> HTTP/SSE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sz="1800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800" dirty="0"/>
              <a:t>Remote code execution/credential theft via </a:t>
            </a:r>
            <a:r>
              <a:rPr lang="en-US" sz="1800" dirty="0" err="1"/>
              <a:t>te</a:t>
            </a:r>
            <a:r>
              <a:rPr lang="en-US" sz="1800" dirty="0"/>
              <a:t> </a:t>
            </a:r>
            <a:r>
              <a:rPr lang="en-US" sz="1800" dirty="0" err="1"/>
              <a:t>ruime</a:t>
            </a:r>
            <a:r>
              <a:rPr lang="en-US" sz="1800" dirty="0"/>
              <a:t> tools</a:t>
            </a:r>
          </a:p>
        </p:txBody>
      </p:sp>
    </p:spTree>
    <p:extLst>
      <p:ext uri="{BB962C8B-B14F-4D97-AF65-F5344CB8AC3E}">
        <p14:creationId xmlns:p14="http://schemas.microsoft.com/office/powerpoint/2010/main" val="30382561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22F2C9-232C-573F-2242-AD411A7AF7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EA0F9278-006E-F92D-5664-8CC9190EE24D}"/>
              </a:ext>
            </a:extLst>
          </p:cNvPr>
          <p:cNvSpPr/>
          <p:nvPr/>
        </p:nvSpPr>
        <p:spPr>
          <a:xfrm>
            <a:off x="-456" y="-18119"/>
            <a:ext cx="6184226" cy="1026468"/>
          </a:xfrm>
          <a:prstGeom prst="rect">
            <a:avLst/>
          </a:prstGeom>
          <a:solidFill>
            <a:srgbClr val="E49938"/>
          </a:solidFill>
          <a:ln>
            <a:solidFill>
              <a:srgbClr val="E4993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Driehoek 7">
            <a:extLst>
              <a:ext uri="{FF2B5EF4-FFF2-40B4-BE49-F238E27FC236}">
                <a16:creationId xmlns:a16="http://schemas.microsoft.com/office/drawing/2014/main" id="{6996DC42-A136-18A8-4B5A-8B7E1F799848}"/>
              </a:ext>
            </a:extLst>
          </p:cNvPr>
          <p:cNvSpPr/>
          <p:nvPr/>
        </p:nvSpPr>
        <p:spPr>
          <a:xfrm rot="5400000">
            <a:off x="6590835" y="-429118"/>
            <a:ext cx="1026469" cy="1839685"/>
          </a:xfrm>
          <a:prstGeom prst="triangle">
            <a:avLst>
              <a:gd name="adj" fmla="val 0"/>
            </a:avLst>
          </a:prstGeom>
          <a:solidFill>
            <a:srgbClr val="E49938"/>
          </a:solidFill>
          <a:ln>
            <a:solidFill>
              <a:srgbClr val="E4993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Driehoek 8">
            <a:extLst>
              <a:ext uri="{FF2B5EF4-FFF2-40B4-BE49-F238E27FC236}">
                <a16:creationId xmlns:a16="http://schemas.microsoft.com/office/drawing/2014/main" id="{6FFB4FDD-0CBF-9105-EA0D-AB4C0ACEB122}"/>
              </a:ext>
            </a:extLst>
          </p:cNvPr>
          <p:cNvSpPr/>
          <p:nvPr/>
        </p:nvSpPr>
        <p:spPr>
          <a:xfrm rot="5400000" flipV="1">
            <a:off x="8139782" y="-242216"/>
            <a:ext cx="778348" cy="1230086"/>
          </a:xfrm>
          <a:prstGeom prst="triangle">
            <a:avLst>
              <a:gd name="adj" fmla="val 0"/>
            </a:avLst>
          </a:prstGeom>
          <a:solidFill>
            <a:srgbClr val="E49938"/>
          </a:solidFill>
          <a:ln>
            <a:solidFill>
              <a:srgbClr val="E4993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CB404A4-6323-E5B7-CA1C-8F77F3F0DF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5555120" cy="993775"/>
          </a:xfrm>
        </p:spPr>
        <p:txBody>
          <a:bodyPr/>
          <a:lstStyle/>
          <a:p>
            <a:r>
              <a:rPr lang="en-US" b="1" dirty="0"/>
              <a:t>Best practices</a:t>
            </a:r>
            <a:endParaRPr lang="en-US" dirty="0"/>
          </a:p>
        </p:txBody>
      </p:sp>
      <p:sp>
        <p:nvSpPr>
          <p:cNvPr id="40" name="Tekstvak 39">
            <a:extLst>
              <a:ext uri="{FF2B5EF4-FFF2-40B4-BE49-F238E27FC236}">
                <a16:creationId xmlns:a16="http://schemas.microsoft.com/office/drawing/2014/main" id="{8CFDC5BC-B715-9D56-7DD4-4D001EDF4022}"/>
              </a:ext>
            </a:extLst>
          </p:cNvPr>
          <p:cNvSpPr txBox="1"/>
          <p:nvPr/>
        </p:nvSpPr>
        <p:spPr>
          <a:xfrm>
            <a:off x="309684" y="1301059"/>
            <a:ext cx="509250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800" dirty="0"/>
              <a:t>Least privilege; </a:t>
            </a:r>
            <a:r>
              <a:rPr lang="en-US" sz="1800" dirty="0" err="1"/>
              <a:t>duidelijke</a:t>
            </a:r>
            <a:r>
              <a:rPr lang="en-US" sz="1800" dirty="0"/>
              <a:t> tool‑policy </a:t>
            </a:r>
            <a:r>
              <a:rPr lang="en-US" sz="1800" dirty="0" err="1"/>
              <a:t>en</a:t>
            </a:r>
            <a:r>
              <a:rPr lang="en-US" sz="1800" dirty="0"/>
              <a:t> whitelists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sz="1800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800" dirty="0" err="1"/>
              <a:t>Beveilig</a:t>
            </a:r>
            <a:r>
              <a:rPr lang="en-US" sz="1800" dirty="0"/>
              <a:t> </a:t>
            </a:r>
            <a:r>
              <a:rPr lang="en-US" sz="1800" dirty="0" err="1"/>
              <a:t>sessies</a:t>
            </a:r>
            <a:r>
              <a:rPr lang="en-US" sz="1800" dirty="0"/>
              <a:t>/tokens; CORS/origin checks; TLS; rate‑limits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sz="1800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800" dirty="0" err="1"/>
              <a:t>Unieke</a:t>
            </a:r>
            <a:r>
              <a:rPr lang="en-US" sz="1800" dirty="0"/>
              <a:t> </a:t>
            </a:r>
            <a:r>
              <a:rPr lang="en-US" sz="1800" dirty="0" err="1"/>
              <a:t>toolnamen</a:t>
            </a:r>
            <a:r>
              <a:rPr lang="en-US" sz="1800" dirty="0"/>
              <a:t>; </a:t>
            </a:r>
            <a:r>
              <a:rPr lang="en-US" sz="1800" dirty="0" err="1"/>
              <a:t>valideer</a:t>
            </a:r>
            <a:r>
              <a:rPr lang="en-US" sz="1800" dirty="0"/>
              <a:t> input met </a:t>
            </a:r>
            <a:r>
              <a:rPr lang="en-US" sz="1800" dirty="0" err="1"/>
              <a:t>Pydantic</a:t>
            </a:r>
            <a:r>
              <a:rPr lang="en-US" sz="1800" dirty="0"/>
              <a:t> (ranges/</a:t>
            </a:r>
            <a:r>
              <a:rPr lang="en-US" sz="1800" dirty="0" err="1"/>
              <a:t>keuzes</a:t>
            </a:r>
            <a:r>
              <a:rPr lang="en-US" sz="1800" dirty="0"/>
              <a:t>); </a:t>
            </a:r>
            <a:r>
              <a:rPr lang="en-US" sz="1800" dirty="0" err="1"/>
              <a:t>heldere</a:t>
            </a:r>
            <a:r>
              <a:rPr lang="en-US" sz="1800" dirty="0"/>
              <a:t> schema’s + </a:t>
            </a:r>
            <a:r>
              <a:rPr lang="en-US" sz="1800" dirty="0" err="1"/>
              <a:t>omschrijvingen</a:t>
            </a:r>
            <a:endParaRPr lang="en-US" sz="1800" dirty="0"/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sz="1800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800" dirty="0" err="1"/>
              <a:t>Gebruik</a:t>
            </a:r>
            <a:r>
              <a:rPr lang="en-US" sz="1800" dirty="0"/>
              <a:t> system prompt/ copilot-instructions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sz="1800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800" dirty="0"/>
              <a:t>Logging op stderr; </a:t>
            </a:r>
            <a:r>
              <a:rPr lang="en-US" sz="1800" dirty="0" err="1"/>
              <a:t>beperkte</a:t>
            </a:r>
            <a:r>
              <a:rPr lang="en-US" sz="1800" dirty="0"/>
              <a:t> resource‑</a:t>
            </a:r>
            <a:r>
              <a:rPr lang="en-US" sz="1800" dirty="0" err="1"/>
              <a:t>paden</a:t>
            </a:r>
            <a:r>
              <a:rPr lang="en-US" sz="1800" dirty="0"/>
              <a:t> (temp‑</a:t>
            </a:r>
            <a:r>
              <a:rPr lang="en-US" sz="1800" dirty="0" err="1"/>
              <a:t>dirs</a:t>
            </a:r>
            <a:r>
              <a:rPr lang="en-US" sz="18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8317172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0E8A64-6FD2-BD7C-C0F8-6DC6F1CAAE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9FC583B-7686-35A4-DE88-C3F1D22DBA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6308" y="3464112"/>
            <a:ext cx="3907692" cy="1245931"/>
          </a:xfrm>
          <a:prstGeom prst="rect">
            <a:avLst/>
          </a:prstGeom>
        </p:spPr>
      </p:pic>
      <p:sp>
        <p:nvSpPr>
          <p:cNvPr id="7" name="Rechthoek 6">
            <a:extLst>
              <a:ext uri="{FF2B5EF4-FFF2-40B4-BE49-F238E27FC236}">
                <a16:creationId xmlns:a16="http://schemas.microsoft.com/office/drawing/2014/main" id="{EA7886B1-1C7A-1E98-1962-FE3A3FBCDB5B}"/>
              </a:ext>
            </a:extLst>
          </p:cNvPr>
          <p:cNvSpPr/>
          <p:nvPr/>
        </p:nvSpPr>
        <p:spPr>
          <a:xfrm>
            <a:off x="-456" y="-18119"/>
            <a:ext cx="6184226" cy="1026468"/>
          </a:xfrm>
          <a:prstGeom prst="rect">
            <a:avLst/>
          </a:prstGeom>
          <a:solidFill>
            <a:srgbClr val="E49938"/>
          </a:solidFill>
          <a:ln>
            <a:solidFill>
              <a:srgbClr val="E4993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Driehoek 7">
            <a:extLst>
              <a:ext uri="{FF2B5EF4-FFF2-40B4-BE49-F238E27FC236}">
                <a16:creationId xmlns:a16="http://schemas.microsoft.com/office/drawing/2014/main" id="{599F6FCF-4FC9-EA63-3785-D1AC0B788666}"/>
              </a:ext>
            </a:extLst>
          </p:cNvPr>
          <p:cNvSpPr/>
          <p:nvPr/>
        </p:nvSpPr>
        <p:spPr>
          <a:xfrm rot="5400000">
            <a:off x="6590835" y="-429118"/>
            <a:ext cx="1026469" cy="1839685"/>
          </a:xfrm>
          <a:prstGeom prst="triangle">
            <a:avLst>
              <a:gd name="adj" fmla="val 0"/>
            </a:avLst>
          </a:prstGeom>
          <a:solidFill>
            <a:srgbClr val="E49938"/>
          </a:solidFill>
          <a:ln>
            <a:solidFill>
              <a:srgbClr val="E4993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Driehoek 8">
            <a:extLst>
              <a:ext uri="{FF2B5EF4-FFF2-40B4-BE49-F238E27FC236}">
                <a16:creationId xmlns:a16="http://schemas.microsoft.com/office/drawing/2014/main" id="{71F663E5-3219-D664-8952-764C67014BD9}"/>
              </a:ext>
            </a:extLst>
          </p:cNvPr>
          <p:cNvSpPr/>
          <p:nvPr/>
        </p:nvSpPr>
        <p:spPr>
          <a:xfrm rot="5400000" flipV="1">
            <a:off x="8139782" y="-242216"/>
            <a:ext cx="778348" cy="1230086"/>
          </a:xfrm>
          <a:prstGeom prst="triangle">
            <a:avLst>
              <a:gd name="adj" fmla="val 0"/>
            </a:avLst>
          </a:prstGeom>
          <a:solidFill>
            <a:srgbClr val="E49938"/>
          </a:solidFill>
          <a:ln>
            <a:solidFill>
              <a:srgbClr val="E4993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4783C962-6F55-183C-1019-9C15C252C9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5555120" cy="993775"/>
          </a:xfrm>
        </p:spPr>
        <p:txBody>
          <a:bodyPr/>
          <a:lstStyle/>
          <a:p>
            <a:r>
              <a:rPr lang="en-US" b="1" dirty="0"/>
              <a:t>System prompt: tools-first</a:t>
            </a:r>
            <a:endParaRPr lang="en-US" dirty="0"/>
          </a:p>
        </p:txBody>
      </p:sp>
      <p:sp>
        <p:nvSpPr>
          <p:cNvPr id="40" name="Tekstvak 39">
            <a:extLst>
              <a:ext uri="{FF2B5EF4-FFF2-40B4-BE49-F238E27FC236}">
                <a16:creationId xmlns:a16="http://schemas.microsoft.com/office/drawing/2014/main" id="{897920AA-BFEB-C3C4-F63E-0FF3D9CB646C}"/>
              </a:ext>
            </a:extLst>
          </p:cNvPr>
          <p:cNvSpPr txBox="1"/>
          <p:nvPr/>
        </p:nvSpPr>
        <p:spPr>
          <a:xfrm>
            <a:off x="309684" y="1169649"/>
            <a:ext cx="50925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Doel: de LLM </a:t>
            </a:r>
            <a:r>
              <a:rPr lang="en-US" sz="1800" dirty="0" err="1"/>
              <a:t>gericht</a:t>
            </a:r>
            <a:r>
              <a:rPr lang="en-US" sz="1800" dirty="0"/>
              <a:t> laten </a:t>
            </a:r>
            <a:r>
              <a:rPr lang="en-US" sz="1800" dirty="0" err="1"/>
              <a:t>kiezen</a:t>
            </a:r>
            <a:r>
              <a:rPr lang="en-US" sz="1800" dirty="0"/>
              <a:t> </a:t>
            </a:r>
            <a:r>
              <a:rPr lang="en-US" sz="1800" dirty="0" err="1"/>
              <a:t>voor</a:t>
            </a:r>
            <a:r>
              <a:rPr lang="en-US" sz="1800" dirty="0"/>
              <a:t> MCP-tools (in </a:t>
            </a:r>
            <a:r>
              <a:rPr lang="en-US" sz="1800" dirty="0" err="1"/>
              <a:t>plaats</a:t>
            </a:r>
            <a:r>
              <a:rPr lang="en-US" sz="1800" dirty="0"/>
              <a:t> van </a:t>
            </a:r>
            <a:r>
              <a:rPr lang="en-US" sz="1800" dirty="0" err="1"/>
              <a:t>vrij</a:t>
            </a:r>
            <a:r>
              <a:rPr lang="en-US" sz="1800" dirty="0"/>
              <a:t> </a:t>
            </a:r>
            <a:r>
              <a:rPr lang="en-US" sz="1800" dirty="0" err="1"/>
              <a:t>te</a:t>
            </a:r>
            <a:r>
              <a:rPr lang="en-US" sz="1800" dirty="0"/>
              <a:t> </a:t>
            </a:r>
            <a:r>
              <a:rPr lang="en-US" sz="1800" dirty="0" err="1"/>
              <a:t>improviseren</a:t>
            </a:r>
            <a:r>
              <a:rPr lang="en-US" sz="1800" dirty="0"/>
              <a:t>).</a:t>
            </a:r>
          </a:p>
          <a:p>
            <a:endParaRPr lang="en-US" sz="18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8F733DC-6CC5-AF6F-05FD-5A6E494741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556" y="1960742"/>
            <a:ext cx="7772400" cy="13158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00A1845-34C7-5C31-87C8-3F7360E4E990}"/>
              </a:ext>
            </a:extLst>
          </p:cNvPr>
          <p:cNvSpPr txBox="1"/>
          <p:nvPr/>
        </p:nvSpPr>
        <p:spPr>
          <a:xfrm>
            <a:off x="309684" y="3610700"/>
            <a:ext cx="6117683" cy="1354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1200"/>
              </a:spcAft>
              <a:buNone/>
            </a:pPr>
            <a:r>
              <a:rPr lang="en-US" b="1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Tips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Beschrijf</a:t>
            </a:r>
            <a:r>
              <a:rPr lang="en-US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expliciet</a:t>
            </a:r>
            <a:r>
              <a:rPr lang="en-US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welke</a:t>
            </a:r>
            <a:r>
              <a:rPr lang="en-US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tools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bestaan</a:t>
            </a:r>
            <a:r>
              <a:rPr lang="en-US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en</a:t>
            </a:r>
            <a:r>
              <a:rPr lang="en-US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waarvoor</a:t>
            </a:r>
            <a:r>
              <a:rPr lang="en-US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ze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zijn</a:t>
            </a:r>
            <a:r>
              <a:rPr lang="en-US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.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Benoem</a:t>
            </a:r>
            <a:r>
              <a:rPr lang="en-US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formaten</a:t>
            </a:r>
            <a:r>
              <a:rPr lang="en-US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: “return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alleen</a:t>
            </a:r>
            <a:r>
              <a:rPr lang="en-US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{"content": [...]}”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bij</a:t>
            </a:r>
            <a:r>
              <a:rPr lang="en-US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tool-responses.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Zet “JSON only” of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vergelijkbare</a:t>
            </a:r>
            <a:r>
              <a:rPr lang="en-US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IDE-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instelling</a:t>
            </a:r>
            <a:r>
              <a:rPr lang="en-US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aan</a:t>
            </a:r>
            <a:r>
              <a:rPr lang="en-US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voor</a:t>
            </a:r>
            <a:r>
              <a:rPr lang="en-US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tool-calls.</a:t>
            </a:r>
          </a:p>
        </p:txBody>
      </p:sp>
    </p:spTree>
    <p:extLst>
      <p:ext uri="{BB962C8B-B14F-4D97-AF65-F5344CB8AC3E}">
        <p14:creationId xmlns:p14="http://schemas.microsoft.com/office/powerpoint/2010/main" val="28921499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15FA45-7EF6-9B8D-564D-21568B511E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475E5FF9-9201-1C83-5DEF-E94A531FCAD8}"/>
              </a:ext>
            </a:extLst>
          </p:cNvPr>
          <p:cNvSpPr/>
          <p:nvPr/>
        </p:nvSpPr>
        <p:spPr>
          <a:xfrm>
            <a:off x="-456" y="-18119"/>
            <a:ext cx="6184226" cy="1026468"/>
          </a:xfrm>
          <a:prstGeom prst="rect">
            <a:avLst/>
          </a:prstGeom>
          <a:solidFill>
            <a:srgbClr val="E49938"/>
          </a:solidFill>
          <a:ln>
            <a:solidFill>
              <a:srgbClr val="E4993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Driehoek 7">
            <a:extLst>
              <a:ext uri="{FF2B5EF4-FFF2-40B4-BE49-F238E27FC236}">
                <a16:creationId xmlns:a16="http://schemas.microsoft.com/office/drawing/2014/main" id="{49073932-9225-D304-8532-44B26E37E14D}"/>
              </a:ext>
            </a:extLst>
          </p:cNvPr>
          <p:cNvSpPr/>
          <p:nvPr/>
        </p:nvSpPr>
        <p:spPr>
          <a:xfrm rot="5400000">
            <a:off x="6590835" y="-429118"/>
            <a:ext cx="1026469" cy="1839685"/>
          </a:xfrm>
          <a:prstGeom prst="triangle">
            <a:avLst>
              <a:gd name="adj" fmla="val 0"/>
            </a:avLst>
          </a:prstGeom>
          <a:solidFill>
            <a:srgbClr val="E49938"/>
          </a:solidFill>
          <a:ln>
            <a:solidFill>
              <a:srgbClr val="E4993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Driehoek 8">
            <a:extLst>
              <a:ext uri="{FF2B5EF4-FFF2-40B4-BE49-F238E27FC236}">
                <a16:creationId xmlns:a16="http://schemas.microsoft.com/office/drawing/2014/main" id="{23018842-9055-8A83-8074-E7913AA62616}"/>
              </a:ext>
            </a:extLst>
          </p:cNvPr>
          <p:cNvSpPr/>
          <p:nvPr/>
        </p:nvSpPr>
        <p:spPr>
          <a:xfrm rot="5400000" flipV="1">
            <a:off x="8139782" y="-242216"/>
            <a:ext cx="778348" cy="1230086"/>
          </a:xfrm>
          <a:prstGeom prst="triangle">
            <a:avLst>
              <a:gd name="adj" fmla="val 0"/>
            </a:avLst>
          </a:prstGeom>
          <a:solidFill>
            <a:srgbClr val="E49938"/>
          </a:solidFill>
          <a:ln>
            <a:solidFill>
              <a:srgbClr val="E4993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7F8FCCDD-475F-F2E3-3826-2B9BAE4C7D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5555120" cy="993775"/>
          </a:xfrm>
        </p:spPr>
        <p:txBody>
          <a:bodyPr/>
          <a:lstStyle/>
          <a:p>
            <a:r>
              <a:rPr lang="en-US" b="1" dirty="0"/>
              <a:t>copilot-</a:t>
            </a:r>
            <a:r>
              <a:rPr lang="en-US" b="1" dirty="0" err="1"/>
              <a:t>instructions.md</a:t>
            </a:r>
            <a:endParaRPr lang="en-US" dirty="0"/>
          </a:p>
        </p:txBody>
      </p:sp>
      <p:sp>
        <p:nvSpPr>
          <p:cNvPr id="40" name="Tekstvak 39">
            <a:extLst>
              <a:ext uri="{FF2B5EF4-FFF2-40B4-BE49-F238E27FC236}">
                <a16:creationId xmlns:a16="http://schemas.microsoft.com/office/drawing/2014/main" id="{285BA1BA-B744-110D-6BB8-95A792319C08}"/>
              </a:ext>
            </a:extLst>
          </p:cNvPr>
          <p:cNvSpPr txBox="1"/>
          <p:nvPr/>
        </p:nvSpPr>
        <p:spPr>
          <a:xfrm>
            <a:off x="309684" y="1169649"/>
            <a:ext cx="72243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/>
              <a:t>Gebruik</a:t>
            </a:r>
            <a:r>
              <a:rPr lang="en-US" sz="1800" dirty="0"/>
              <a:t> </a:t>
            </a:r>
            <a:r>
              <a:rPr lang="en-US" sz="1800" dirty="0" err="1"/>
              <a:t>een</a:t>
            </a:r>
            <a:r>
              <a:rPr lang="en-US" sz="1800" dirty="0"/>
              <a:t> copilot-</a:t>
            </a:r>
            <a:r>
              <a:rPr lang="en-US" sz="1800" dirty="0" err="1"/>
              <a:t>instructions.md</a:t>
            </a:r>
            <a:r>
              <a:rPr lang="en-US" sz="1800" dirty="0"/>
              <a:t> in de </a:t>
            </a:r>
            <a:r>
              <a:rPr lang="en-US" sz="1800" dirty="0" err="1"/>
              <a:t>projectroot</a:t>
            </a:r>
            <a:r>
              <a:rPr lang="en-US" sz="1800" dirty="0"/>
              <a:t> om AI-</a:t>
            </a:r>
            <a:r>
              <a:rPr lang="en-US" sz="1800" dirty="0" err="1"/>
              <a:t>assistenten</a:t>
            </a:r>
            <a:r>
              <a:rPr lang="en-US" sz="1800" dirty="0"/>
              <a:t> consistent </a:t>
            </a:r>
            <a:r>
              <a:rPr lang="en-US" sz="1800" dirty="0" err="1"/>
              <a:t>te</a:t>
            </a:r>
            <a:r>
              <a:rPr lang="en-US" sz="1800" dirty="0"/>
              <a:t> </a:t>
            </a:r>
            <a:r>
              <a:rPr lang="en-US" sz="1800" dirty="0" err="1"/>
              <a:t>sturen</a:t>
            </a:r>
            <a:r>
              <a:rPr lang="en-US" sz="1800" dirty="0"/>
              <a:t>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76D37B3-AD07-0F6F-D278-BF7CF42ED1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12" y="1917941"/>
            <a:ext cx="7772400" cy="294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500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857C27-7AAB-0B20-F539-BBD8CC9289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B8A11C74-879E-4F7D-E2CE-90089121F57B}"/>
              </a:ext>
            </a:extLst>
          </p:cNvPr>
          <p:cNvSpPr/>
          <p:nvPr/>
        </p:nvSpPr>
        <p:spPr>
          <a:xfrm>
            <a:off x="-456" y="-18119"/>
            <a:ext cx="6184226" cy="1026468"/>
          </a:xfrm>
          <a:prstGeom prst="rect">
            <a:avLst/>
          </a:prstGeom>
          <a:solidFill>
            <a:srgbClr val="E49938"/>
          </a:solidFill>
          <a:ln>
            <a:solidFill>
              <a:srgbClr val="E4993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8" name="Driehoek 7">
            <a:extLst>
              <a:ext uri="{FF2B5EF4-FFF2-40B4-BE49-F238E27FC236}">
                <a16:creationId xmlns:a16="http://schemas.microsoft.com/office/drawing/2014/main" id="{B265EB24-5D78-EDD1-0633-D4EA27971394}"/>
              </a:ext>
            </a:extLst>
          </p:cNvPr>
          <p:cNvSpPr/>
          <p:nvPr/>
        </p:nvSpPr>
        <p:spPr>
          <a:xfrm rot="5400000">
            <a:off x="6590835" y="-429118"/>
            <a:ext cx="1026469" cy="1839685"/>
          </a:xfrm>
          <a:prstGeom prst="triangle">
            <a:avLst>
              <a:gd name="adj" fmla="val 0"/>
            </a:avLst>
          </a:prstGeom>
          <a:solidFill>
            <a:srgbClr val="E49938"/>
          </a:solidFill>
          <a:ln>
            <a:solidFill>
              <a:srgbClr val="E4993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Driehoek 8">
            <a:extLst>
              <a:ext uri="{FF2B5EF4-FFF2-40B4-BE49-F238E27FC236}">
                <a16:creationId xmlns:a16="http://schemas.microsoft.com/office/drawing/2014/main" id="{F6447095-811A-3B5C-5EBE-E45415614842}"/>
              </a:ext>
            </a:extLst>
          </p:cNvPr>
          <p:cNvSpPr/>
          <p:nvPr/>
        </p:nvSpPr>
        <p:spPr>
          <a:xfrm rot="5400000" flipV="1">
            <a:off x="8139782" y="-242216"/>
            <a:ext cx="778348" cy="1230086"/>
          </a:xfrm>
          <a:prstGeom prst="triangle">
            <a:avLst>
              <a:gd name="adj" fmla="val 0"/>
            </a:avLst>
          </a:prstGeom>
          <a:solidFill>
            <a:srgbClr val="E49938"/>
          </a:solidFill>
          <a:ln>
            <a:solidFill>
              <a:srgbClr val="E4993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27C0680F-BD7A-CFE4-93FA-9D15792A1A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5555120" cy="993775"/>
          </a:xfrm>
        </p:spPr>
        <p:txBody>
          <a:bodyPr/>
          <a:lstStyle/>
          <a:p>
            <a:r>
              <a:rPr lang="en-US" b="1" dirty="0" err="1"/>
              <a:t>Voorbeeld</a:t>
            </a:r>
            <a:r>
              <a:rPr lang="en-US" b="1" dirty="0"/>
              <a:t> </a:t>
            </a:r>
            <a:r>
              <a:rPr lang="en-US" b="1" dirty="0" err="1"/>
              <a:t>mcp.config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7503A64-C2CC-520E-444F-1704C4C2A4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1473614"/>
            <a:ext cx="7772400" cy="3102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0507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A5D6BE-4CF5-1F2E-B186-7612B231FB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2D8112D4-8374-B59B-9D9D-FF129CC31236}"/>
              </a:ext>
            </a:extLst>
          </p:cNvPr>
          <p:cNvSpPr/>
          <p:nvPr/>
        </p:nvSpPr>
        <p:spPr>
          <a:xfrm>
            <a:off x="-456" y="-18119"/>
            <a:ext cx="6184226" cy="1026468"/>
          </a:xfrm>
          <a:prstGeom prst="rect">
            <a:avLst/>
          </a:prstGeom>
          <a:solidFill>
            <a:srgbClr val="E49938"/>
          </a:solidFill>
          <a:ln>
            <a:solidFill>
              <a:srgbClr val="E4993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Driehoek 7">
            <a:extLst>
              <a:ext uri="{FF2B5EF4-FFF2-40B4-BE49-F238E27FC236}">
                <a16:creationId xmlns:a16="http://schemas.microsoft.com/office/drawing/2014/main" id="{179FC8BC-E7BD-15D5-5670-94B881ED0274}"/>
              </a:ext>
            </a:extLst>
          </p:cNvPr>
          <p:cNvSpPr/>
          <p:nvPr/>
        </p:nvSpPr>
        <p:spPr>
          <a:xfrm rot="5400000">
            <a:off x="6590835" y="-429118"/>
            <a:ext cx="1026469" cy="1839685"/>
          </a:xfrm>
          <a:prstGeom prst="triangle">
            <a:avLst>
              <a:gd name="adj" fmla="val 0"/>
            </a:avLst>
          </a:prstGeom>
          <a:solidFill>
            <a:srgbClr val="E49938"/>
          </a:solidFill>
          <a:ln>
            <a:solidFill>
              <a:srgbClr val="E4993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Driehoek 8">
            <a:extLst>
              <a:ext uri="{FF2B5EF4-FFF2-40B4-BE49-F238E27FC236}">
                <a16:creationId xmlns:a16="http://schemas.microsoft.com/office/drawing/2014/main" id="{4CC46605-FF6E-3A6A-64E4-78F10810317D}"/>
              </a:ext>
            </a:extLst>
          </p:cNvPr>
          <p:cNvSpPr/>
          <p:nvPr/>
        </p:nvSpPr>
        <p:spPr>
          <a:xfrm rot="5400000" flipV="1">
            <a:off x="8139782" y="-242216"/>
            <a:ext cx="778348" cy="1230086"/>
          </a:xfrm>
          <a:prstGeom prst="triangle">
            <a:avLst>
              <a:gd name="adj" fmla="val 0"/>
            </a:avLst>
          </a:prstGeom>
          <a:solidFill>
            <a:srgbClr val="E49938"/>
          </a:solidFill>
          <a:ln>
            <a:solidFill>
              <a:srgbClr val="E4993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66A771E1-06CA-E2F3-B0AF-F7E1867920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5555120" cy="993775"/>
          </a:xfrm>
        </p:spPr>
        <p:txBody>
          <a:bodyPr/>
          <a:lstStyle/>
          <a:p>
            <a:r>
              <a:rPr lang="en-US" b="1" dirty="0"/>
              <a:t>Debugging</a:t>
            </a:r>
            <a:endParaRPr lang="en-US" dirty="0"/>
          </a:p>
        </p:txBody>
      </p:sp>
      <p:sp>
        <p:nvSpPr>
          <p:cNvPr id="40" name="Tekstvak 39">
            <a:extLst>
              <a:ext uri="{FF2B5EF4-FFF2-40B4-BE49-F238E27FC236}">
                <a16:creationId xmlns:a16="http://schemas.microsoft.com/office/drawing/2014/main" id="{CB03A881-6059-A181-614B-C21D6016A20D}"/>
              </a:ext>
            </a:extLst>
          </p:cNvPr>
          <p:cNvSpPr txBox="1"/>
          <p:nvPr/>
        </p:nvSpPr>
        <p:spPr>
          <a:xfrm>
            <a:off x="309684" y="1301059"/>
            <a:ext cx="859203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/>
              <a:t>MCP Interceptor/ Inspector</a:t>
            </a:r>
          </a:p>
          <a:p>
            <a:endParaRPr lang="en-US" sz="1800" b="1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800" dirty="0" err="1"/>
              <a:t>Bekijk</a:t>
            </a:r>
            <a:r>
              <a:rPr lang="en-US" sz="1800" dirty="0"/>
              <a:t> live tools/call requests </a:t>
            </a:r>
            <a:r>
              <a:rPr lang="en-US" sz="1800" dirty="0" err="1"/>
              <a:t>en</a:t>
            </a:r>
            <a:r>
              <a:rPr lang="en-US" sz="1800" dirty="0"/>
              <a:t> result/error responses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sz="1800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800" dirty="0"/>
              <a:t>Debug JSON/ids/</a:t>
            </a:r>
            <a:r>
              <a:rPr lang="en-US" sz="1800" dirty="0" err="1"/>
              <a:t>structuur</a:t>
            </a:r>
            <a:r>
              <a:rPr lang="en-US" sz="1800" dirty="0"/>
              <a:t>; meet timings </a:t>
            </a:r>
            <a:r>
              <a:rPr lang="en-US" sz="1800" dirty="0" err="1"/>
              <a:t>en</a:t>
            </a:r>
            <a:r>
              <a:rPr lang="en-US" sz="1800" dirty="0"/>
              <a:t> </a:t>
            </a:r>
            <a:r>
              <a:rPr lang="en-US" sz="1800" dirty="0" err="1"/>
              <a:t>valideer</a:t>
            </a:r>
            <a:r>
              <a:rPr lang="en-US" sz="1800" dirty="0"/>
              <a:t> content blocks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sz="1800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800" dirty="0"/>
              <a:t>Zet dev/</a:t>
            </a:r>
            <a:r>
              <a:rPr lang="en-US" sz="1800" dirty="0" err="1"/>
              <a:t>inspectie</a:t>
            </a:r>
            <a:r>
              <a:rPr lang="en-US" sz="1800" dirty="0"/>
              <a:t> in </a:t>
            </a:r>
            <a:r>
              <a:rPr lang="en-US" sz="1800" dirty="0" err="1"/>
              <a:t>FastMCP</a:t>
            </a:r>
            <a:r>
              <a:rPr lang="en-US" sz="1800" dirty="0"/>
              <a:t> </a:t>
            </a:r>
            <a:r>
              <a:rPr lang="en-US" sz="1800" dirty="0" err="1"/>
              <a:t>aan</a:t>
            </a:r>
            <a:r>
              <a:rPr lang="en-US" sz="1800" dirty="0"/>
              <a:t>; </a:t>
            </a:r>
            <a:r>
              <a:rPr lang="en-US" sz="1800" dirty="0" err="1"/>
              <a:t>anders</a:t>
            </a:r>
            <a:r>
              <a:rPr lang="en-US" sz="1800" dirty="0"/>
              <a:t> </a:t>
            </a:r>
            <a:r>
              <a:rPr lang="en-US" sz="1800" dirty="0" err="1"/>
              <a:t>gebruik</a:t>
            </a:r>
            <a:r>
              <a:rPr lang="en-US" sz="1800" dirty="0"/>
              <a:t> </a:t>
            </a:r>
            <a:r>
              <a:rPr lang="en-US" sz="1800" dirty="0" err="1"/>
              <a:t>een</a:t>
            </a:r>
            <a:r>
              <a:rPr lang="en-US" sz="1800" dirty="0"/>
              <a:t> </a:t>
            </a:r>
            <a:r>
              <a:rPr lang="en-US" sz="1800" dirty="0" err="1"/>
              <a:t>simpele</a:t>
            </a:r>
            <a:r>
              <a:rPr lang="en-US" sz="1800" dirty="0"/>
              <a:t> tracer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717F59A-403A-FF04-E0F6-BFA50733D8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0300" y="3724071"/>
            <a:ext cx="4343400" cy="63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1712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CD144B-4F16-A5DC-D171-F727E3B193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8788D24C-8292-7FAF-E53E-77556D09921D}"/>
              </a:ext>
            </a:extLst>
          </p:cNvPr>
          <p:cNvSpPr/>
          <p:nvPr/>
        </p:nvSpPr>
        <p:spPr>
          <a:xfrm>
            <a:off x="-456" y="-18119"/>
            <a:ext cx="6184226" cy="1026468"/>
          </a:xfrm>
          <a:prstGeom prst="rect">
            <a:avLst/>
          </a:prstGeom>
          <a:solidFill>
            <a:srgbClr val="E49938"/>
          </a:solidFill>
          <a:ln>
            <a:solidFill>
              <a:srgbClr val="E4993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Driehoek 7">
            <a:extLst>
              <a:ext uri="{FF2B5EF4-FFF2-40B4-BE49-F238E27FC236}">
                <a16:creationId xmlns:a16="http://schemas.microsoft.com/office/drawing/2014/main" id="{7E5803F8-8350-E155-CCEC-6B3A68F0A4F8}"/>
              </a:ext>
            </a:extLst>
          </p:cNvPr>
          <p:cNvSpPr/>
          <p:nvPr/>
        </p:nvSpPr>
        <p:spPr>
          <a:xfrm rot="5400000">
            <a:off x="6590835" y="-429118"/>
            <a:ext cx="1026469" cy="1839685"/>
          </a:xfrm>
          <a:prstGeom prst="triangle">
            <a:avLst>
              <a:gd name="adj" fmla="val 0"/>
            </a:avLst>
          </a:prstGeom>
          <a:solidFill>
            <a:srgbClr val="E49938"/>
          </a:solidFill>
          <a:ln>
            <a:solidFill>
              <a:srgbClr val="E4993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Driehoek 8">
            <a:extLst>
              <a:ext uri="{FF2B5EF4-FFF2-40B4-BE49-F238E27FC236}">
                <a16:creationId xmlns:a16="http://schemas.microsoft.com/office/drawing/2014/main" id="{F9577BDF-5E79-3029-0A2F-4A96B2D4CDD6}"/>
              </a:ext>
            </a:extLst>
          </p:cNvPr>
          <p:cNvSpPr/>
          <p:nvPr/>
        </p:nvSpPr>
        <p:spPr>
          <a:xfrm rot="5400000" flipV="1">
            <a:off x="8139782" y="-242216"/>
            <a:ext cx="778348" cy="1230086"/>
          </a:xfrm>
          <a:prstGeom prst="triangle">
            <a:avLst>
              <a:gd name="adj" fmla="val 0"/>
            </a:avLst>
          </a:prstGeom>
          <a:solidFill>
            <a:srgbClr val="E49938"/>
          </a:solidFill>
          <a:ln>
            <a:solidFill>
              <a:srgbClr val="E4993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49CCF2A2-77FB-C3D5-3814-EB05076E05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5555120" cy="993775"/>
          </a:xfrm>
        </p:spPr>
        <p:txBody>
          <a:bodyPr/>
          <a:lstStyle/>
          <a:p>
            <a:r>
              <a:rPr lang="en-US" b="1" dirty="0"/>
              <a:t>Debugging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B427AAC-261D-0CAD-DC6E-CBA22214F0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9226" y="1516185"/>
            <a:ext cx="5556115" cy="2838450"/>
          </a:xfrm>
          <a:prstGeom prst="rect">
            <a:avLst/>
          </a:prstGeom>
        </p:spPr>
      </p:pic>
      <p:sp>
        <p:nvSpPr>
          <p:cNvPr id="4" name="Tekstvak 39">
            <a:extLst>
              <a:ext uri="{FF2B5EF4-FFF2-40B4-BE49-F238E27FC236}">
                <a16:creationId xmlns:a16="http://schemas.microsoft.com/office/drawing/2014/main" id="{AA124764-E3BD-2647-F5C3-05C22927670E}"/>
              </a:ext>
            </a:extLst>
          </p:cNvPr>
          <p:cNvSpPr txBox="1"/>
          <p:nvPr/>
        </p:nvSpPr>
        <p:spPr>
          <a:xfrm>
            <a:off x="208084" y="2003539"/>
            <a:ext cx="278197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800" dirty="0"/>
              <a:t>Log </a:t>
            </a:r>
            <a:r>
              <a:rPr lang="en-US" sz="1800" dirty="0" err="1"/>
              <a:t>naar</a:t>
            </a:r>
            <a:r>
              <a:rPr lang="en-US" sz="1800" dirty="0"/>
              <a:t> stderr/</a:t>
            </a:r>
            <a:r>
              <a:rPr lang="en-US" sz="1800" dirty="0" err="1"/>
              <a:t>bestand</a:t>
            </a:r>
            <a:r>
              <a:rPr lang="en-US" sz="1800" dirty="0"/>
              <a:t> (</a:t>
            </a:r>
            <a:r>
              <a:rPr lang="en-US" sz="1800" dirty="0" err="1"/>
              <a:t>niet</a:t>
            </a:r>
            <a:r>
              <a:rPr lang="en-US" sz="1800" dirty="0"/>
              <a:t> </a:t>
            </a:r>
            <a:r>
              <a:rPr lang="en-US" sz="1800" dirty="0" err="1"/>
              <a:t>stdout</a:t>
            </a:r>
            <a:r>
              <a:rPr lang="en-US" sz="1800" dirty="0"/>
              <a:t>)</a:t>
            </a:r>
            <a:br>
              <a:rPr lang="en-US" sz="1800" dirty="0"/>
            </a:br>
            <a:endParaRPr lang="en-US" sz="1800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800" dirty="0" err="1"/>
              <a:t>Vervang</a:t>
            </a:r>
            <a:r>
              <a:rPr lang="en-US" sz="1800" dirty="0"/>
              <a:t> </a:t>
            </a:r>
            <a:r>
              <a:rPr lang="en-US" sz="1800" dirty="0" err="1"/>
              <a:t>gevoelige</a:t>
            </a:r>
            <a:r>
              <a:rPr lang="en-US" sz="1800" dirty="0"/>
              <a:t> </a:t>
            </a:r>
            <a:r>
              <a:rPr lang="en-US" sz="1800" dirty="0" err="1"/>
              <a:t>velden</a:t>
            </a:r>
            <a:r>
              <a:rPr lang="en-US" sz="1800" dirty="0"/>
              <a:t>; </a:t>
            </a:r>
            <a:r>
              <a:rPr lang="en-US" sz="1800" dirty="0" err="1"/>
              <a:t>combineer</a:t>
            </a:r>
            <a:r>
              <a:rPr lang="en-US" sz="1800" dirty="0"/>
              <a:t> met </a:t>
            </a:r>
            <a:r>
              <a:rPr lang="en-US" sz="1800" dirty="0" err="1"/>
              <a:t>request_id</a:t>
            </a:r>
            <a:r>
              <a:rPr lang="en-US" sz="1800" dirty="0"/>
              <a:t> </a:t>
            </a:r>
            <a:r>
              <a:rPr lang="en-US" sz="1800" dirty="0" err="1"/>
              <a:t>en</a:t>
            </a:r>
            <a:r>
              <a:rPr lang="en-US" sz="1800" dirty="0"/>
              <a:t> </a:t>
            </a:r>
            <a:r>
              <a:rPr lang="en-US" sz="1800" dirty="0" err="1"/>
              <a:t>duur</a:t>
            </a:r>
            <a:r>
              <a:rPr lang="en-US" sz="1800" dirty="0"/>
              <a:t> (</a:t>
            </a:r>
            <a:r>
              <a:rPr lang="en-US" sz="1800" dirty="0" err="1"/>
              <a:t>ms</a:t>
            </a:r>
            <a:r>
              <a:rPr lang="en-US" sz="18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863676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F6E129-BAD2-F5C0-63E5-9C198022AC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231C4DA0-B87A-6BB2-7869-80E6C78A9260}"/>
              </a:ext>
            </a:extLst>
          </p:cNvPr>
          <p:cNvSpPr/>
          <p:nvPr/>
        </p:nvSpPr>
        <p:spPr>
          <a:xfrm>
            <a:off x="-456" y="-18119"/>
            <a:ext cx="6184226" cy="1026468"/>
          </a:xfrm>
          <a:prstGeom prst="rect">
            <a:avLst/>
          </a:prstGeom>
          <a:solidFill>
            <a:srgbClr val="E49938"/>
          </a:solidFill>
          <a:ln>
            <a:solidFill>
              <a:srgbClr val="E4993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Driehoek 7">
            <a:extLst>
              <a:ext uri="{FF2B5EF4-FFF2-40B4-BE49-F238E27FC236}">
                <a16:creationId xmlns:a16="http://schemas.microsoft.com/office/drawing/2014/main" id="{26A76426-619C-0AF3-B341-15FA6DAC3985}"/>
              </a:ext>
            </a:extLst>
          </p:cNvPr>
          <p:cNvSpPr/>
          <p:nvPr/>
        </p:nvSpPr>
        <p:spPr>
          <a:xfrm rot="5400000">
            <a:off x="6590835" y="-429118"/>
            <a:ext cx="1026469" cy="1839685"/>
          </a:xfrm>
          <a:prstGeom prst="triangle">
            <a:avLst>
              <a:gd name="adj" fmla="val 0"/>
            </a:avLst>
          </a:prstGeom>
          <a:solidFill>
            <a:srgbClr val="E49938"/>
          </a:solidFill>
          <a:ln>
            <a:solidFill>
              <a:srgbClr val="E4993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Driehoek 8">
            <a:extLst>
              <a:ext uri="{FF2B5EF4-FFF2-40B4-BE49-F238E27FC236}">
                <a16:creationId xmlns:a16="http://schemas.microsoft.com/office/drawing/2014/main" id="{4A251A6F-0FEC-8EC4-B3D2-723171206E08}"/>
              </a:ext>
            </a:extLst>
          </p:cNvPr>
          <p:cNvSpPr/>
          <p:nvPr/>
        </p:nvSpPr>
        <p:spPr>
          <a:xfrm rot="5400000" flipV="1">
            <a:off x="8139782" y="-242216"/>
            <a:ext cx="778348" cy="1230086"/>
          </a:xfrm>
          <a:prstGeom prst="triangle">
            <a:avLst>
              <a:gd name="adj" fmla="val 0"/>
            </a:avLst>
          </a:prstGeom>
          <a:solidFill>
            <a:srgbClr val="E49938"/>
          </a:solidFill>
          <a:ln>
            <a:solidFill>
              <a:srgbClr val="E4993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65FAEB4-A60A-DA9C-2617-8810E67D08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5699322" cy="993775"/>
          </a:xfrm>
        </p:spPr>
        <p:txBody>
          <a:bodyPr/>
          <a:lstStyle/>
          <a:p>
            <a:r>
              <a:rPr lang="en-US" b="1" dirty="0"/>
              <a:t>Live demo: </a:t>
            </a:r>
            <a:r>
              <a:rPr lang="en-US" b="1" dirty="0" err="1"/>
              <a:t>Lokale</a:t>
            </a:r>
            <a:r>
              <a:rPr lang="en-US" b="1" dirty="0"/>
              <a:t> LLM → MCP</a:t>
            </a:r>
          </a:p>
        </p:txBody>
      </p:sp>
      <p:sp>
        <p:nvSpPr>
          <p:cNvPr id="4" name="Tekstvak 39">
            <a:extLst>
              <a:ext uri="{FF2B5EF4-FFF2-40B4-BE49-F238E27FC236}">
                <a16:creationId xmlns:a16="http://schemas.microsoft.com/office/drawing/2014/main" id="{C54CD144-0948-0C7C-5D94-565A5ACDE1C4}"/>
              </a:ext>
            </a:extLst>
          </p:cNvPr>
          <p:cNvSpPr txBox="1"/>
          <p:nvPr/>
        </p:nvSpPr>
        <p:spPr>
          <a:xfrm>
            <a:off x="2931403" y="2223551"/>
            <a:ext cx="29110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800" dirty="0" err="1"/>
              <a:t>Configureer</a:t>
            </a:r>
            <a:r>
              <a:rPr lang="en-US" sz="1800" dirty="0"/>
              <a:t> MCP Servers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sz="1800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800" dirty="0"/>
              <a:t>Toon MCP interceptor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4136934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1AE530-39FB-C4C6-B31C-9B00A754C6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EDEC6A58-AB5F-846B-49CC-77F977C1C752}"/>
              </a:ext>
            </a:extLst>
          </p:cNvPr>
          <p:cNvSpPr/>
          <p:nvPr/>
        </p:nvSpPr>
        <p:spPr>
          <a:xfrm>
            <a:off x="-456" y="-18119"/>
            <a:ext cx="6184226" cy="1026468"/>
          </a:xfrm>
          <a:prstGeom prst="rect">
            <a:avLst/>
          </a:prstGeom>
          <a:solidFill>
            <a:srgbClr val="E49938"/>
          </a:solidFill>
          <a:ln>
            <a:solidFill>
              <a:srgbClr val="E4993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Driehoek 7">
            <a:extLst>
              <a:ext uri="{FF2B5EF4-FFF2-40B4-BE49-F238E27FC236}">
                <a16:creationId xmlns:a16="http://schemas.microsoft.com/office/drawing/2014/main" id="{21ED49B4-8203-7B01-A01A-8403E9629BCE}"/>
              </a:ext>
            </a:extLst>
          </p:cNvPr>
          <p:cNvSpPr/>
          <p:nvPr/>
        </p:nvSpPr>
        <p:spPr>
          <a:xfrm rot="5400000">
            <a:off x="6590835" y="-429118"/>
            <a:ext cx="1026469" cy="1839685"/>
          </a:xfrm>
          <a:prstGeom prst="triangle">
            <a:avLst>
              <a:gd name="adj" fmla="val 0"/>
            </a:avLst>
          </a:prstGeom>
          <a:solidFill>
            <a:srgbClr val="E49938"/>
          </a:solidFill>
          <a:ln>
            <a:solidFill>
              <a:srgbClr val="E4993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Driehoek 8">
            <a:extLst>
              <a:ext uri="{FF2B5EF4-FFF2-40B4-BE49-F238E27FC236}">
                <a16:creationId xmlns:a16="http://schemas.microsoft.com/office/drawing/2014/main" id="{AD81C350-03A1-21BA-B926-4845C34CF600}"/>
              </a:ext>
            </a:extLst>
          </p:cNvPr>
          <p:cNvSpPr/>
          <p:nvPr/>
        </p:nvSpPr>
        <p:spPr>
          <a:xfrm rot="5400000" flipV="1">
            <a:off x="8139782" y="-242216"/>
            <a:ext cx="778348" cy="1230086"/>
          </a:xfrm>
          <a:prstGeom prst="triangle">
            <a:avLst>
              <a:gd name="adj" fmla="val 0"/>
            </a:avLst>
          </a:prstGeom>
          <a:solidFill>
            <a:srgbClr val="E49938"/>
          </a:solidFill>
          <a:ln>
            <a:solidFill>
              <a:srgbClr val="E4993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07240ED-3FFA-B977-D931-0B9C2CE9F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b="1" dirty="0"/>
              <a:t>Wat is een LLM?</a:t>
            </a:r>
          </a:p>
        </p:txBody>
      </p:sp>
      <p:sp>
        <p:nvSpPr>
          <p:cNvPr id="40" name="Tekstvak 39">
            <a:extLst>
              <a:ext uri="{FF2B5EF4-FFF2-40B4-BE49-F238E27FC236}">
                <a16:creationId xmlns:a16="http://schemas.microsoft.com/office/drawing/2014/main" id="{6FFA8F29-643C-3033-1D7F-14BF913D05D3}"/>
              </a:ext>
            </a:extLst>
          </p:cNvPr>
          <p:cNvSpPr txBox="1"/>
          <p:nvPr/>
        </p:nvSpPr>
        <p:spPr>
          <a:xfrm>
            <a:off x="628650" y="1022078"/>
            <a:ext cx="689911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endParaRPr lang="en-US" sz="1800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800" b="1" dirty="0"/>
              <a:t>Large Language Model (LLM)</a:t>
            </a:r>
            <a:br>
              <a:rPr lang="en-US" sz="1800" b="1" dirty="0"/>
            </a:br>
            <a:r>
              <a:rPr lang="en-US" sz="1800" dirty="0"/>
              <a:t>Een AI-model </a:t>
            </a:r>
            <a:r>
              <a:rPr lang="en-US" sz="1800" dirty="0" err="1"/>
              <a:t>getraind</a:t>
            </a:r>
            <a:r>
              <a:rPr lang="en-US" sz="1800" dirty="0"/>
              <a:t> op </a:t>
            </a:r>
            <a:r>
              <a:rPr lang="en-US" sz="1800" dirty="0" err="1"/>
              <a:t>enorme</a:t>
            </a:r>
            <a:r>
              <a:rPr lang="en-US" sz="1800" dirty="0"/>
              <a:t> </a:t>
            </a:r>
            <a:r>
              <a:rPr lang="en-US" sz="1800" dirty="0" err="1"/>
              <a:t>hoeveelheden</a:t>
            </a:r>
            <a:r>
              <a:rPr lang="en-US" sz="1800" dirty="0"/>
              <a:t> </a:t>
            </a:r>
            <a:r>
              <a:rPr lang="en-US" sz="1800" dirty="0" err="1"/>
              <a:t>tekst</a:t>
            </a:r>
            <a:r>
              <a:rPr lang="en-US" sz="1800" dirty="0"/>
              <a:t>.  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sz="1800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800" b="1" dirty="0"/>
              <a:t>Wat </a:t>
            </a:r>
            <a:r>
              <a:rPr lang="en-US" sz="1800" b="1" dirty="0" err="1"/>
              <a:t>doet</a:t>
            </a:r>
            <a:r>
              <a:rPr lang="en-US" sz="1800" b="1" dirty="0"/>
              <a:t> het?</a:t>
            </a:r>
            <a:br>
              <a:rPr lang="en-US" sz="1800" b="1" dirty="0"/>
            </a:br>
            <a:r>
              <a:rPr lang="en-US" sz="1800" dirty="0" err="1"/>
              <a:t>Voorspelt</a:t>
            </a:r>
            <a:r>
              <a:rPr lang="en-US" sz="1800" dirty="0"/>
              <a:t> het </a:t>
            </a:r>
            <a:r>
              <a:rPr lang="en-US" sz="1800" dirty="0" err="1"/>
              <a:t>volgende</a:t>
            </a:r>
            <a:r>
              <a:rPr lang="en-US" sz="1800" dirty="0"/>
              <a:t> </a:t>
            </a:r>
            <a:r>
              <a:rPr lang="en-US" sz="1800" dirty="0" err="1"/>
              <a:t>woord</a:t>
            </a:r>
            <a:r>
              <a:rPr lang="en-US" sz="1800" dirty="0"/>
              <a:t> of </a:t>
            </a:r>
            <a:r>
              <a:rPr lang="en-US" sz="1800" dirty="0" err="1"/>
              <a:t>symbool</a:t>
            </a:r>
            <a:r>
              <a:rPr lang="en-US" sz="1800" dirty="0"/>
              <a:t> in </a:t>
            </a:r>
            <a:r>
              <a:rPr lang="en-US" sz="1800" dirty="0" err="1"/>
              <a:t>een</a:t>
            </a:r>
            <a:r>
              <a:rPr lang="en-US" sz="1800" dirty="0"/>
              <a:t> zin.  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sz="1800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800" b="1" dirty="0"/>
              <a:t>Wat </a:t>
            </a:r>
            <a:r>
              <a:rPr lang="en-US" sz="1800" b="1" dirty="0" err="1"/>
              <a:t>levert</a:t>
            </a:r>
            <a:r>
              <a:rPr lang="en-US" sz="1800" b="1" dirty="0"/>
              <a:t> </a:t>
            </a:r>
            <a:r>
              <a:rPr lang="en-US" sz="1800" b="1" dirty="0" err="1"/>
              <a:t>dat</a:t>
            </a:r>
            <a:r>
              <a:rPr lang="en-US" sz="1800" b="1" dirty="0"/>
              <a:t> op?</a:t>
            </a:r>
            <a:br>
              <a:rPr lang="en-US" sz="1800" b="1" dirty="0"/>
            </a:br>
            <a:r>
              <a:rPr lang="en-US" sz="1800" dirty="0"/>
              <a:t>Het </a:t>
            </a:r>
            <a:r>
              <a:rPr lang="en-US" sz="1800" dirty="0" err="1"/>
              <a:t>kan</a:t>
            </a:r>
            <a:r>
              <a:rPr lang="en-US" sz="1800" dirty="0"/>
              <a:t> </a:t>
            </a:r>
            <a:r>
              <a:rPr lang="en-US" sz="1800" dirty="0" err="1"/>
              <a:t>teksten</a:t>
            </a:r>
            <a:r>
              <a:rPr lang="en-US" sz="1800" dirty="0"/>
              <a:t> </a:t>
            </a:r>
            <a:r>
              <a:rPr lang="en-US" sz="1800" dirty="0" err="1"/>
              <a:t>genereren</a:t>
            </a:r>
            <a:r>
              <a:rPr lang="en-US" sz="1800" dirty="0"/>
              <a:t>, </a:t>
            </a:r>
            <a:r>
              <a:rPr lang="en-US" sz="1800" dirty="0" err="1"/>
              <a:t>samenvatten</a:t>
            </a:r>
            <a:r>
              <a:rPr lang="en-US" sz="1800" dirty="0"/>
              <a:t>, </a:t>
            </a:r>
            <a:r>
              <a:rPr lang="en-US" sz="1800" dirty="0" err="1"/>
              <a:t>vertalen</a:t>
            </a:r>
            <a:r>
              <a:rPr lang="en-US" sz="1800" dirty="0"/>
              <a:t>, </a:t>
            </a:r>
            <a:r>
              <a:rPr lang="en-US" sz="1800" dirty="0" err="1"/>
              <a:t>vragen</a:t>
            </a:r>
            <a:r>
              <a:rPr lang="en-US" sz="1800" dirty="0"/>
              <a:t> </a:t>
            </a:r>
            <a:r>
              <a:rPr lang="en-US" sz="1800" dirty="0" err="1"/>
              <a:t>beantwoorden</a:t>
            </a:r>
            <a:r>
              <a:rPr lang="en-US" sz="1800" dirty="0"/>
              <a:t> </a:t>
            </a:r>
            <a:r>
              <a:rPr lang="en-US" sz="1800" dirty="0" err="1"/>
              <a:t>en</a:t>
            </a:r>
            <a:r>
              <a:rPr lang="en-US" sz="1800" dirty="0"/>
              <a:t> </a:t>
            </a:r>
            <a:r>
              <a:rPr lang="en-US" sz="1800" dirty="0" err="1"/>
              <a:t>redeneren</a:t>
            </a:r>
            <a:r>
              <a:rPr lang="en-US" sz="1800" dirty="0"/>
              <a:t>.  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sz="1800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800" b="1" dirty="0" err="1"/>
              <a:t>Belangrijk</a:t>
            </a:r>
            <a:r>
              <a:rPr lang="en-US" sz="1800" b="1" dirty="0"/>
              <a:t> om </a:t>
            </a:r>
            <a:r>
              <a:rPr lang="en-US" sz="1800" b="1" dirty="0" err="1"/>
              <a:t>te</a:t>
            </a:r>
            <a:r>
              <a:rPr lang="en-US" sz="1800" b="1" dirty="0"/>
              <a:t> </a:t>
            </a:r>
            <a:r>
              <a:rPr lang="en-US" sz="1800" b="1" dirty="0" err="1"/>
              <a:t>onthouden</a:t>
            </a:r>
            <a:br>
              <a:rPr lang="en-US" sz="1800" b="1" dirty="0"/>
            </a:br>
            <a:r>
              <a:rPr lang="en-US" sz="1800" dirty="0"/>
              <a:t>Geen “</a:t>
            </a:r>
            <a:r>
              <a:rPr lang="en-US" sz="1800" dirty="0" err="1"/>
              <a:t>kennis</a:t>
            </a:r>
            <a:r>
              <a:rPr lang="en-US" sz="1800" dirty="0"/>
              <a:t>” </a:t>
            </a:r>
            <a:r>
              <a:rPr lang="en-US" sz="1800" dirty="0" err="1"/>
              <a:t>zoals</a:t>
            </a:r>
            <a:r>
              <a:rPr lang="en-US" sz="1800" dirty="0"/>
              <a:t> </a:t>
            </a:r>
            <a:r>
              <a:rPr lang="en-US" sz="1800" dirty="0" err="1"/>
              <a:t>een</a:t>
            </a:r>
            <a:r>
              <a:rPr lang="en-US" sz="1800" dirty="0"/>
              <a:t> </a:t>
            </a:r>
            <a:r>
              <a:rPr lang="en-US" sz="1800" dirty="0" err="1"/>
              <a:t>mens</a:t>
            </a:r>
            <a:r>
              <a:rPr lang="en-US" sz="1800" dirty="0"/>
              <a:t>, maar </a:t>
            </a:r>
            <a:r>
              <a:rPr lang="en-US" sz="1800" dirty="0" err="1"/>
              <a:t>patronen</a:t>
            </a:r>
            <a:r>
              <a:rPr lang="en-US" sz="1800" dirty="0"/>
              <a:t> </a:t>
            </a:r>
            <a:r>
              <a:rPr lang="en-US" sz="1800" dirty="0" err="1"/>
              <a:t>en</a:t>
            </a:r>
            <a:r>
              <a:rPr lang="en-US" sz="1800" dirty="0"/>
              <a:t> </a:t>
            </a:r>
            <a:r>
              <a:rPr lang="en-US" sz="1800" dirty="0" err="1"/>
              <a:t>waarschijnlijkheden</a:t>
            </a:r>
            <a:r>
              <a:rPr lang="en-US" sz="1800" dirty="0"/>
              <a:t> </a:t>
            </a:r>
            <a:r>
              <a:rPr lang="en-US" sz="1800" dirty="0" err="1"/>
              <a:t>uit</a:t>
            </a:r>
            <a:r>
              <a:rPr lang="en-US" sz="1800" dirty="0"/>
              <a:t> training + context.</a:t>
            </a:r>
            <a:endParaRPr lang="en-US" sz="1800" b="1" dirty="0">
              <a:highlight>
                <a:srgbClr val="FFFF00"/>
              </a:highlight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E688637-3A23-86E8-A29B-20584F70C2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7388" y="930484"/>
            <a:ext cx="2093361" cy="1177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4B57842-5F05-A8C8-165A-A2D864DFDC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3324" y="2249887"/>
            <a:ext cx="1930651" cy="42413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D21A8FE-552F-24A5-1D1E-1A97C981C7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69150" y="1242168"/>
            <a:ext cx="1120087" cy="55414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661091D-F9CC-D6C9-141A-E4F24FDA2C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38948" y="3109009"/>
            <a:ext cx="1200311" cy="88237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4EA4C69-563B-3DE5-2BF0-66AA739BF99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88926" y="3347183"/>
            <a:ext cx="1200311" cy="1184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6282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217647-EEE6-BE74-F4A8-5D6B34B5D4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1016D8B6-2C3E-99F0-29E1-90C8CC9E7D71}"/>
              </a:ext>
            </a:extLst>
          </p:cNvPr>
          <p:cNvSpPr/>
          <p:nvPr/>
        </p:nvSpPr>
        <p:spPr>
          <a:xfrm>
            <a:off x="-456" y="-18119"/>
            <a:ext cx="6184226" cy="1026468"/>
          </a:xfrm>
          <a:prstGeom prst="rect">
            <a:avLst/>
          </a:prstGeom>
          <a:solidFill>
            <a:srgbClr val="E49938"/>
          </a:solidFill>
          <a:ln>
            <a:solidFill>
              <a:srgbClr val="E4993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Driehoek 7">
            <a:extLst>
              <a:ext uri="{FF2B5EF4-FFF2-40B4-BE49-F238E27FC236}">
                <a16:creationId xmlns:a16="http://schemas.microsoft.com/office/drawing/2014/main" id="{C05359BA-FF47-0C29-5484-DFFAB05E6B3C}"/>
              </a:ext>
            </a:extLst>
          </p:cNvPr>
          <p:cNvSpPr/>
          <p:nvPr/>
        </p:nvSpPr>
        <p:spPr>
          <a:xfrm rot="5400000">
            <a:off x="6590835" y="-429118"/>
            <a:ext cx="1026469" cy="1839685"/>
          </a:xfrm>
          <a:prstGeom prst="triangle">
            <a:avLst>
              <a:gd name="adj" fmla="val 0"/>
            </a:avLst>
          </a:prstGeom>
          <a:solidFill>
            <a:srgbClr val="E49938"/>
          </a:solidFill>
          <a:ln>
            <a:solidFill>
              <a:srgbClr val="E4993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Driehoek 8">
            <a:extLst>
              <a:ext uri="{FF2B5EF4-FFF2-40B4-BE49-F238E27FC236}">
                <a16:creationId xmlns:a16="http://schemas.microsoft.com/office/drawing/2014/main" id="{0E1609C7-35FF-9FFB-9E1E-8CBAE3BE1B70}"/>
              </a:ext>
            </a:extLst>
          </p:cNvPr>
          <p:cNvSpPr/>
          <p:nvPr/>
        </p:nvSpPr>
        <p:spPr>
          <a:xfrm rot="5400000" flipV="1">
            <a:off x="8139782" y="-242216"/>
            <a:ext cx="778348" cy="1230086"/>
          </a:xfrm>
          <a:prstGeom prst="triangle">
            <a:avLst>
              <a:gd name="adj" fmla="val 0"/>
            </a:avLst>
          </a:prstGeom>
          <a:solidFill>
            <a:srgbClr val="E49938"/>
          </a:solidFill>
          <a:ln>
            <a:solidFill>
              <a:srgbClr val="E4993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1BA107C-F782-3CB3-AB7C-BA3CEE1590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6165176" cy="993775"/>
          </a:xfrm>
        </p:spPr>
        <p:txBody>
          <a:bodyPr/>
          <a:lstStyle/>
          <a:p>
            <a:r>
              <a:rPr lang="en-US" b="1" dirty="0"/>
              <a:t>Live demo: VS Code Copilot + MCP</a:t>
            </a:r>
          </a:p>
        </p:txBody>
      </p:sp>
      <p:sp>
        <p:nvSpPr>
          <p:cNvPr id="2" name="Tekstvak 39">
            <a:extLst>
              <a:ext uri="{FF2B5EF4-FFF2-40B4-BE49-F238E27FC236}">
                <a16:creationId xmlns:a16="http://schemas.microsoft.com/office/drawing/2014/main" id="{3563BC34-BFCC-DEA5-C6F6-B708ECE2688E}"/>
              </a:ext>
            </a:extLst>
          </p:cNvPr>
          <p:cNvSpPr txBox="1"/>
          <p:nvPr/>
        </p:nvSpPr>
        <p:spPr>
          <a:xfrm>
            <a:off x="2931403" y="2223551"/>
            <a:ext cx="29110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800" dirty="0" err="1"/>
              <a:t>Configureer</a:t>
            </a:r>
            <a:r>
              <a:rPr lang="en-US" sz="1800" dirty="0"/>
              <a:t> MCP Servers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sz="1800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800" dirty="0"/>
              <a:t>Toon MCP interceptor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5527629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C9231F-BC98-7083-B006-8E936004BB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D2CB2056-A565-FCA5-9A4C-36C9D1C3FFCD}"/>
              </a:ext>
            </a:extLst>
          </p:cNvPr>
          <p:cNvSpPr/>
          <p:nvPr/>
        </p:nvSpPr>
        <p:spPr>
          <a:xfrm>
            <a:off x="-456" y="-18119"/>
            <a:ext cx="6184226" cy="1026468"/>
          </a:xfrm>
          <a:prstGeom prst="rect">
            <a:avLst/>
          </a:prstGeom>
          <a:solidFill>
            <a:srgbClr val="E49938"/>
          </a:solidFill>
          <a:ln>
            <a:solidFill>
              <a:srgbClr val="E4993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Driehoek 7">
            <a:extLst>
              <a:ext uri="{FF2B5EF4-FFF2-40B4-BE49-F238E27FC236}">
                <a16:creationId xmlns:a16="http://schemas.microsoft.com/office/drawing/2014/main" id="{C9048669-02CD-31C4-295B-04E88C725739}"/>
              </a:ext>
            </a:extLst>
          </p:cNvPr>
          <p:cNvSpPr/>
          <p:nvPr/>
        </p:nvSpPr>
        <p:spPr>
          <a:xfrm rot="5400000">
            <a:off x="6590835" y="-429118"/>
            <a:ext cx="1026469" cy="1839685"/>
          </a:xfrm>
          <a:prstGeom prst="triangle">
            <a:avLst>
              <a:gd name="adj" fmla="val 0"/>
            </a:avLst>
          </a:prstGeom>
          <a:solidFill>
            <a:srgbClr val="E49938"/>
          </a:solidFill>
          <a:ln>
            <a:solidFill>
              <a:srgbClr val="E4993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Driehoek 8">
            <a:extLst>
              <a:ext uri="{FF2B5EF4-FFF2-40B4-BE49-F238E27FC236}">
                <a16:creationId xmlns:a16="http://schemas.microsoft.com/office/drawing/2014/main" id="{87FE22CD-B0FA-570B-073B-F0BB7EC1F519}"/>
              </a:ext>
            </a:extLst>
          </p:cNvPr>
          <p:cNvSpPr/>
          <p:nvPr/>
        </p:nvSpPr>
        <p:spPr>
          <a:xfrm rot="5400000" flipV="1">
            <a:off x="8139782" y="-242216"/>
            <a:ext cx="778348" cy="1230086"/>
          </a:xfrm>
          <a:prstGeom prst="triangle">
            <a:avLst>
              <a:gd name="adj" fmla="val 0"/>
            </a:avLst>
          </a:prstGeom>
          <a:solidFill>
            <a:srgbClr val="E49938"/>
          </a:solidFill>
          <a:ln>
            <a:solidFill>
              <a:srgbClr val="E4993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CA6F952D-F90F-ADCF-CEDE-D1464E8A1B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6165176" cy="993775"/>
          </a:xfrm>
        </p:spPr>
        <p:txBody>
          <a:bodyPr/>
          <a:lstStyle/>
          <a:p>
            <a:r>
              <a:rPr lang="en-US" b="1" dirty="0"/>
              <a:t>Workshop</a:t>
            </a:r>
          </a:p>
        </p:txBody>
      </p:sp>
      <p:sp>
        <p:nvSpPr>
          <p:cNvPr id="2" name="Tekstvak 39">
            <a:extLst>
              <a:ext uri="{FF2B5EF4-FFF2-40B4-BE49-F238E27FC236}">
                <a16:creationId xmlns:a16="http://schemas.microsoft.com/office/drawing/2014/main" id="{5CD38A53-9C7C-21A3-C7CE-EB6DAF049AB1}"/>
              </a:ext>
            </a:extLst>
          </p:cNvPr>
          <p:cNvSpPr txBox="1"/>
          <p:nvPr/>
        </p:nvSpPr>
        <p:spPr>
          <a:xfrm>
            <a:off x="2829772" y="2259692"/>
            <a:ext cx="3702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Bouw </a:t>
            </a:r>
            <a:r>
              <a:rPr lang="en-US" sz="1800" dirty="0" err="1"/>
              <a:t>een</a:t>
            </a:r>
            <a:r>
              <a:rPr lang="en-US" sz="1800" dirty="0"/>
              <a:t> eigen </a:t>
            </a:r>
            <a:r>
              <a:rPr lang="en-US" sz="1800"/>
              <a:t>MCP Server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5799780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280895-12E1-C04F-6A11-FD9AC66EEA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13904"/>
            <a:ext cx="7886700" cy="2139553"/>
          </a:xfrm>
        </p:spPr>
        <p:txBody>
          <a:bodyPr/>
          <a:lstStyle/>
          <a:p>
            <a:r>
              <a:rPr lang="nl-NL" sz="5400"/>
              <a:t>Vragen?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A636BEC0-D556-5AB1-2B71-E190FB8DBC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39079AAE-3A7B-7463-C32C-E2D6025857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3246966"/>
            <a:ext cx="9144000" cy="189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2377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1D809D-EE61-4A42-91CC-93716B7D54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43E46DD2-6E9A-22EA-1B77-BAB37A54A630}"/>
              </a:ext>
            </a:extLst>
          </p:cNvPr>
          <p:cNvSpPr/>
          <p:nvPr/>
        </p:nvSpPr>
        <p:spPr>
          <a:xfrm>
            <a:off x="-456" y="-18119"/>
            <a:ext cx="6184226" cy="1026468"/>
          </a:xfrm>
          <a:prstGeom prst="rect">
            <a:avLst/>
          </a:prstGeom>
          <a:solidFill>
            <a:srgbClr val="E49938"/>
          </a:solidFill>
          <a:ln>
            <a:solidFill>
              <a:srgbClr val="E4993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Driehoek 7">
            <a:extLst>
              <a:ext uri="{FF2B5EF4-FFF2-40B4-BE49-F238E27FC236}">
                <a16:creationId xmlns:a16="http://schemas.microsoft.com/office/drawing/2014/main" id="{3B7D57B6-29DE-3E98-3362-7737C5E8F7A3}"/>
              </a:ext>
            </a:extLst>
          </p:cNvPr>
          <p:cNvSpPr/>
          <p:nvPr/>
        </p:nvSpPr>
        <p:spPr>
          <a:xfrm rot="5400000">
            <a:off x="6590835" y="-429118"/>
            <a:ext cx="1026469" cy="1839685"/>
          </a:xfrm>
          <a:prstGeom prst="triangle">
            <a:avLst>
              <a:gd name="adj" fmla="val 0"/>
            </a:avLst>
          </a:prstGeom>
          <a:solidFill>
            <a:srgbClr val="E49938"/>
          </a:solidFill>
          <a:ln>
            <a:solidFill>
              <a:srgbClr val="E4993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Driehoek 8">
            <a:extLst>
              <a:ext uri="{FF2B5EF4-FFF2-40B4-BE49-F238E27FC236}">
                <a16:creationId xmlns:a16="http://schemas.microsoft.com/office/drawing/2014/main" id="{F725B210-0BCF-679F-D1DB-CEB953F64B2F}"/>
              </a:ext>
            </a:extLst>
          </p:cNvPr>
          <p:cNvSpPr/>
          <p:nvPr/>
        </p:nvSpPr>
        <p:spPr>
          <a:xfrm rot="5400000" flipV="1">
            <a:off x="8139782" y="-242216"/>
            <a:ext cx="778348" cy="1230086"/>
          </a:xfrm>
          <a:prstGeom prst="triangle">
            <a:avLst>
              <a:gd name="adj" fmla="val 0"/>
            </a:avLst>
          </a:prstGeom>
          <a:solidFill>
            <a:srgbClr val="E49938"/>
          </a:solidFill>
          <a:ln>
            <a:solidFill>
              <a:srgbClr val="E4993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48D693EA-CADA-2FFB-045E-6F8640E7A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Lokale</a:t>
            </a:r>
            <a:r>
              <a:rPr lang="en-US" b="1" dirty="0"/>
              <a:t> LLM’s</a:t>
            </a:r>
            <a:endParaRPr lang="en-US" dirty="0"/>
          </a:p>
        </p:txBody>
      </p:sp>
      <p:sp>
        <p:nvSpPr>
          <p:cNvPr id="40" name="Tekstvak 39">
            <a:extLst>
              <a:ext uri="{FF2B5EF4-FFF2-40B4-BE49-F238E27FC236}">
                <a16:creationId xmlns:a16="http://schemas.microsoft.com/office/drawing/2014/main" id="{6C4F0F6C-9B01-DEAB-CFA6-4609D2401192}"/>
              </a:ext>
            </a:extLst>
          </p:cNvPr>
          <p:cNvSpPr txBox="1"/>
          <p:nvPr/>
        </p:nvSpPr>
        <p:spPr>
          <a:xfrm>
            <a:off x="545402" y="1151379"/>
            <a:ext cx="7982962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800" b="1" dirty="0"/>
              <a:t>Privacy &amp; compliance</a:t>
            </a:r>
            <a:br>
              <a:rPr lang="en-US" sz="1800" dirty="0"/>
            </a:br>
            <a:r>
              <a:rPr lang="en-US" sz="1800" dirty="0"/>
              <a:t>Data </a:t>
            </a:r>
            <a:r>
              <a:rPr lang="en-US" sz="1800" dirty="0" err="1"/>
              <a:t>blijft</a:t>
            </a:r>
            <a:r>
              <a:rPr lang="en-US" sz="1800" dirty="0"/>
              <a:t> on-premise of op je eigen laptop/server → </a:t>
            </a:r>
            <a:r>
              <a:rPr lang="en-US" sz="1800" dirty="0" err="1"/>
              <a:t>geen</a:t>
            </a:r>
            <a:r>
              <a:rPr lang="en-US" sz="1800" dirty="0"/>
              <a:t> externe </a:t>
            </a:r>
            <a:r>
              <a:rPr lang="en-US" sz="1800" dirty="0" err="1"/>
              <a:t>datastromen</a:t>
            </a:r>
            <a:r>
              <a:rPr lang="en-US" sz="1800" dirty="0"/>
              <a:t>.</a:t>
            </a:r>
          </a:p>
          <a:p>
            <a:endParaRPr lang="en-US" sz="1800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800" b="1" dirty="0"/>
              <a:t>Performance &amp; offline</a:t>
            </a:r>
            <a:br>
              <a:rPr lang="en-US" sz="1800" b="1" dirty="0"/>
            </a:br>
            <a:r>
              <a:rPr lang="en-US" sz="1800" dirty="0"/>
              <a:t>Lage latency, </a:t>
            </a:r>
            <a:r>
              <a:rPr lang="en-US" sz="1800" dirty="0" err="1"/>
              <a:t>werkt</a:t>
            </a:r>
            <a:r>
              <a:rPr lang="en-US" sz="1800" dirty="0"/>
              <a:t> </a:t>
            </a:r>
            <a:r>
              <a:rPr lang="en-US" sz="1800" dirty="0" err="1"/>
              <a:t>ook</a:t>
            </a:r>
            <a:r>
              <a:rPr lang="en-US" sz="1800" dirty="0"/>
              <a:t> </a:t>
            </a:r>
            <a:r>
              <a:rPr lang="en-US" sz="1800" dirty="0" err="1"/>
              <a:t>zonder</a:t>
            </a:r>
            <a:r>
              <a:rPr lang="en-US" sz="1800" dirty="0"/>
              <a:t> internet → </a:t>
            </a:r>
            <a:r>
              <a:rPr lang="en-US" sz="1800" dirty="0" err="1"/>
              <a:t>ideaal</a:t>
            </a:r>
            <a:r>
              <a:rPr lang="en-US" sz="1800" dirty="0"/>
              <a:t> </a:t>
            </a:r>
            <a:r>
              <a:rPr lang="en-US" sz="1800" dirty="0" err="1"/>
              <a:t>voor</a:t>
            </a:r>
            <a:r>
              <a:rPr lang="en-US" sz="1800" dirty="0"/>
              <a:t> demo’s </a:t>
            </a:r>
            <a:r>
              <a:rPr lang="en-US" sz="1800" dirty="0" err="1"/>
              <a:t>en</a:t>
            </a:r>
            <a:r>
              <a:rPr lang="en-US" sz="1800" dirty="0"/>
              <a:t> edge-</a:t>
            </a:r>
            <a:r>
              <a:rPr lang="en-US" sz="1800" dirty="0" err="1"/>
              <a:t>toepassingen</a:t>
            </a:r>
            <a:r>
              <a:rPr lang="en-US" sz="1800" dirty="0"/>
              <a:t>.  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sz="1800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800" b="1" dirty="0"/>
              <a:t>Controle &amp; Kosten</a:t>
            </a:r>
            <a:br>
              <a:rPr lang="en-US" sz="1800" b="1" dirty="0"/>
            </a:br>
            <a:r>
              <a:rPr lang="en-US" sz="1800" dirty="0"/>
              <a:t>Geen vendor lock-in, </a:t>
            </a:r>
            <a:r>
              <a:rPr lang="en-US" sz="1800" dirty="0" err="1"/>
              <a:t>voorspelbare</a:t>
            </a:r>
            <a:r>
              <a:rPr lang="en-US" sz="1800" dirty="0"/>
              <a:t> </a:t>
            </a:r>
            <a:r>
              <a:rPr lang="en-US" sz="1800" dirty="0" err="1"/>
              <a:t>kosten</a:t>
            </a:r>
            <a:r>
              <a:rPr lang="en-US" sz="1800" dirty="0"/>
              <a:t>, </a:t>
            </a:r>
            <a:r>
              <a:rPr lang="en-US" sz="1800" dirty="0" err="1"/>
              <a:t>modellen</a:t>
            </a:r>
            <a:r>
              <a:rPr lang="en-US" sz="1800" dirty="0"/>
              <a:t> </a:t>
            </a:r>
            <a:r>
              <a:rPr lang="en-US" sz="1800" dirty="0" err="1"/>
              <a:t>kunnen</a:t>
            </a:r>
            <a:r>
              <a:rPr lang="en-US" sz="1800" dirty="0"/>
              <a:t> </a:t>
            </a:r>
            <a:r>
              <a:rPr lang="en-US" sz="1800" dirty="0" err="1"/>
              <a:t>zelf</a:t>
            </a:r>
            <a:r>
              <a:rPr lang="en-US" sz="1800" dirty="0"/>
              <a:t> </a:t>
            </a:r>
            <a:r>
              <a:rPr lang="en-US" sz="1800" dirty="0" err="1"/>
              <a:t>worden</a:t>
            </a:r>
            <a:r>
              <a:rPr lang="en-US" sz="1800" dirty="0"/>
              <a:t> </a:t>
            </a:r>
            <a:r>
              <a:rPr lang="en-US" sz="1800" dirty="0" err="1"/>
              <a:t>geoptimaliseerd</a:t>
            </a:r>
            <a:r>
              <a:rPr lang="en-US" sz="1800" dirty="0"/>
              <a:t>.  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sz="1800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800" b="1" dirty="0" err="1"/>
              <a:t>Aanpasbaarheid</a:t>
            </a:r>
            <a:br>
              <a:rPr lang="en-US" sz="1800" b="1" dirty="0"/>
            </a:br>
            <a:r>
              <a:rPr lang="en-US" sz="1800" dirty="0" err="1"/>
              <a:t>Mogelijkheid</a:t>
            </a:r>
            <a:r>
              <a:rPr lang="en-US" sz="1800" dirty="0"/>
              <a:t> om fine-tuning of extra context (RAG) </a:t>
            </a:r>
            <a:r>
              <a:rPr lang="en-US" sz="1800" dirty="0" err="1"/>
              <a:t>lokaal</a:t>
            </a:r>
            <a:r>
              <a:rPr lang="en-US" sz="1800" dirty="0"/>
              <a:t> toe </a:t>
            </a:r>
            <a:r>
              <a:rPr lang="en-US" sz="1800" dirty="0" err="1"/>
              <a:t>te</a:t>
            </a:r>
            <a:r>
              <a:rPr lang="en-US" sz="1800" dirty="0"/>
              <a:t> </a:t>
            </a:r>
            <a:r>
              <a:rPr lang="en-US" sz="1800" dirty="0" err="1"/>
              <a:t>voegen</a:t>
            </a:r>
            <a:r>
              <a:rPr lang="en-US" sz="1800" dirty="0"/>
              <a:t>.  </a:t>
            </a:r>
          </a:p>
        </p:txBody>
      </p:sp>
    </p:spTree>
    <p:extLst>
      <p:ext uri="{BB962C8B-B14F-4D97-AF65-F5344CB8AC3E}">
        <p14:creationId xmlns:p14="http://schemas.microsoft.com/office/powerpoint/2010/main" val="38556651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28D259-7C36-6A3E-B14C-4B8B3F2841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3E2F13EA-BC20-97F3-9EC7-E635EBBDFDBE}"/>
              </a:ext>
            </a:extLst>
          </p:cNvPr>
          <p:cNvSpPr/>
          <p:nvPr/>
        </p:nvSpPr>
        <p:spPr>
          <a:xfrm>
            <a:off x="0" y="0"/>
            <a:ext cx="6184226" cy="1026468"/>
          </a:xfrm>
          <a:prstGeom prst="rect">
            <a:avLst/>
          </a:prstGeom>
          <a:solidFill>
            <a:srgbClr val="E49938"/>
          </a:solidFill>
          <a:ln>
            <a:solidFill>
              <a:srgbClr val="E4993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8" name="Driehoek 7">
            <a:extLst>
              <a:ext uri="{FF2B5EF4-FFF2-40B4-BE49-F238E27FC236}">
                <a16:creationId xmlns:a16="http://schemas.microsoft.com/office/drawing/2014/main" id="{9F9A66C6-2C09-B46B-F578-407235C1644B}"/>
              </a:ext>
            </a:extLst>
          </p:cNvPr>
          <p:cNvSpPr/>
          <p:nvPr/>
        </p:nvSpPr>
        <p:spPr>
          <a:xfrm rot="5400000">
            <a:off x="6590835" y="-429118"/>
            <a:ext cx="1026469" cy="1839685"/>
          </a:xfrm>
          <a:prstGeom prst="triangle">
            <a:avLst>
              <a:gd name="adj" fmla="val 0"/>
            </a:avLst>
          </a:prstGeom>
          <a:solidFill>
            <a:srgbClr val="E49938"/>
          </a:solidFill>
          <a:ln>
            <a:solidFill>
              <a:srgbClr val="E4993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Driehoek 8">
            <a:extLst>
              <a:ext uri="{FF2B5EF4-FFF2-40B4-BE49-F238E27FC236}">
                <a16:creationId xmlns:a16="http://schemas.microsoft.com/office/drawing/2014/main" id="{7C8235FB-5586-15F5-D5FE-299436ACD00A}"/>
              </a:ext>
            </a:extLst>
          </p:cNvPr>
          <p:cNvSpPr/>
          <p:nvPr/>
        </p:nvSpPr>
        <p:spPr>
          <a:xfrm rot="5400000" flipV="1">
            <a:off x="8139782" y="-242216"/>
            <a:ext cx="778348" cy="1230086"/>
          </a:xfrm>
          <a:prstGeom prst="triangle">
            <a:avLst>
              <a:gd name="adj" fmla="val 0"/>
            </a:avLst>
          </a:prstGeom>
          <a:solidFill>
            <a:srgbClr val="E49938"/>
          </a:solidFill>
          <a:ln>
            <a:solidFill>
              <a:srgbClr val="E4993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B50B3895-8C94-401C-51B0-43983B0464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Lokale</a:t>
            </a:r>
            <a:r>
              <a:rPr lang="en-US" b="1" dirty="0"/>
              <a:t> LLM’s desktop apps</a:t>
            </a:r>
            <a:endParaRPr lang="en-US" dirty="0"/>
          </a:p>
        </p:txBody>
      </p:sp>
      <p:sp>
        <p:nvSpPr>
          <p:cNvPr id="40" name="Tekstvak 39">
            <a:extLst>
              <a:ext uri="{FF2B5EF4-FFF2-40B4-BE49-F238E27FC236}">
                <a16:creationId xmlns:a16="http://schemas.microsoft.com/office/drawing/2014/main" id="{5681EEBE-DA66-CD87-05D7-9CFE7AFD8804}"/>
              </a:ext>
            </a:extLst>
          </p:cNvPr>
          <p:cNvSpPr txBox="1"/>
          <p:nvPr/>
        </p:nvSpPr>
        <p:spPr>
          <a:xfrm>
            <a:off x="545402" y="1151379"/>
            <a:ext cx="608173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800" b="1" dirty="0"/>
              <a:t>LM Studio</a:t>
            </a:r>
            <a:br>
              <a:rPr lang="en-US" sz="1800" b="1" dirty="0"/>
            </a:br>
            <a:r>
              <a:rPr lang="en-US" sz="1800" dirty="0"/>
              <a:t>Download </a:t>
            </a:r>
            <a:r>
              <a:rPr lang="en-US" sz="1800" dirty="0" err="1"/>
              <a:t>en</a:t>
            </a:r>
            <a:r>
              <a:rPr lang="en-US" sz="1800" dirty="0"/>
              <a:t> run </a:t>
            </a:r>
            <a:r>
              <a:rPr lang="en-US" sz="1800" dirty="0" err="1"/>
              <a:t>modellen</a:t>
            </a:r>
            <a:r>
              <a:rPr lang="en-US" sz="1800" dirty="0"/>
              <a:t> </a:t>
            </a:r>
            <a:r>
              <a:rPr lang="en-US" sz="1800" dirty="0" err="1"/>
              <a:t>lokaal</a:t>
            </a:r>
            <a:r>
              <a:rPr lang="en-US" sz="1800" dirty="0"/>
              <a:t> (GGUF, </a:t>
            </a:r>
            <a:r>
              <a:rPr lang="en-US" sz="1800" dirty="0" err="1"/>
              <a:t>Ollama</a:t>
            </a:r>
            <a:r>
              <a:rPr lang="en-US" sz="1800" dirty="0"/>
              <a:t>) </a:t>
            </a:r>
            <a:br>
              <a:rPr lang="en-US" sz="1800" dirty="0"/>
            </a:br>
            <a:r>
              <a:rPr lang="en-US" sz="1800" dirty="0" err="1"/>
              <a:t>Gebruiksvriendelijke</a:t>
            </a:r>
            <a:r>
              <a:rPr lang="en-US" sz="1800" dirty="0"/>
              <a:t> interface + API endpoint</a:t>
            </a:r>
            <a:r>
              <a:rPr lang="en-US" sz="1800" b="1" dirty="0"/>
              <a:t>  </a:t>
            </a:r>
            <a:br>
              <a:rPr lang="en-US" sz="1800" b="1" dirty="0"/>
            </a:br>
            <a:r>
              <a:rPr lang="en-US" sz="1800" dirty="0"/>
              <a:t>Goede MCP </a:t>
            </a:r>
            <a:r>
              <a:rPr lang="en-US" sz="1800" dirty="0" err="1"/>
              <a:t>integratie</a:t>
            </a:r>
            <a:endParaRPr lang="en-US" sz="1800" b="1" dirty="0"/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sz="1800" b="1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800" b="1" dirty="0" err="1"/>
              <a:t>Ollama</a:t>
            </a:r>
            <a:r>
              <a:rPr lang="en-US" sz="1800" b="1" dirty="0"/>
              <a:t> </a:t>
            </a:r>
            <a:br>
              <a:rPr lang="en-US" sz="1800" b="1" dirty="0"/>
            </a:br>
            <a:r>
              <a:rPr lang="en-US" sz="1800" dirty="0"/>
              <a:t>CLI + </a:t>
            </a:r>
            <a:r>
              <a:rPr lang="en-US" sz="1800" dirty="0" err="1"/>
              <a:t>eenvoudige</a:t>
            </a:r>
            <a:r>
              <a:rPr lang="en-US" sz="1800" dirty="0"/>
              <a:t> server om </a:t>
            </a:r>
            <a:r>
              <a:rPr lang="en-US" sz="1800" dirty="0" err="1"/>
              <a:t>modellen</a:t>
            </a:r>
            <a:r>
              <a:rPr lang="en-US" sz="1800" dirty="0"/>
              <a:t> </a:t>
            </a:r>
            <a:r>
              <a:rPr lang="en-US" sz="1800" dirty="0" err="1"/>
              <a:t>lokaal</a:t>
            </a:r>
            <a:r>
              <a:rPr lang="en-US" sz="1800" dirty="0"/>
              <a:t> </a:t>
            </a:r>
            <a:r>
              <a:rPr lang="en-US" sz="1800" dirty="0" err="1"/>
              <a:t>te</a:t>
            </a:r>
            <a:r>
              <a:rPr lang="en-US" sz="1800" dirty="0"/>
              <a:t> </a:t>
            </a:r>
            <a:r>
              <a:rPr lang="en-US" sz="1800" dirty="0" err="1"/>
              <a:t>starten</a:t>
            </a:r>
            <a:br>
              <a:rPr lang="en-US" sz="1800" dirty="0"/>
            </a:br>
            <a:r>
              <a:rPr lang="en-US" sz="1800" dirty="0" err="1"/>
              <a:t>Integreert</a:t>
            </a:r>
            <a:r>
              <a:rPr lang="en-US" sz="1800" dirty="0"/>
              <a:t> met editors </a:t>
            </a:r>
            <a:r>
              <a:rPr lang="en-US" sz="1800" dirty="0" err="1"/>
              <a:t>en</a:t>
            </a:r>
            <a:r>
              <a:rPr lang="en-US" sz="1800" dirty="0"/>
              <a:t> tools  </a:t>
            </a:r>
          </a:p>
          <a:p>
            <a:endParaRPr lang="en-US" sz="1800" b="1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800" b="1" dirty="0" err="1"/>
              <a:t>AnythingLLM</a:t>
            </a:r>
            <a:r>
              <a:rPr lang="en-US" sz="1800" b="1" dirty="0"/>
              <a:t> </a:t>
            </a:r>
            <a:br>
              <a:rPr lang="en-US" sz="1800" b="1" dirty="0"/>
            </a:br>
            <a:r>
              <a:rPr lang="en-US" sz="1800" dirty="0"/>
              <a:t>Desktop &amp; web UI, focus op RAG (</a:t>
            </a:r>
            <a:r>
              <a:rPr lang="en-US" sz="1800" dirty="0" err="1"/>
              <a:t>documenten</a:t>
            </a:r>
            <a:r>
              <a:rPr lang="en-US" sz="1800" dirty="0"/>
              <a:t> </a:t>
            </a:r>
            <a:r>
              <a:rPr lang="en-US" sz="1800" dirty="0" err="1"/>
              <a:t>koppelen</a:t>
            </a:r>
            <a:r>
              <a:rPr lang="en-US" sz="1800" dirty="0"/>
              <a:t>)  </a:t>
            </a:r>
            <a:br>
              <a:rPr lang="en-US" sz="1800" dirty="0"/>
            </a:br>
            <a:r>
              <a:rPr lang="en-US" sz="1800" dirty="0" err="1"/>
              <a:t>Geschikt</a:t>
            </a:r>
            <a:r>
              <a:rPr lang="en-US" sz="1800" dirty="0"/>
              <a:t> </a:t>
            </a:r>
            <a:r>
              <a:rPr lang="en-US" sz="1800" dirty="0" err="1"/>
              <a:t>voor</a:t>
            </a:r>
            <a:r>
              <a:rPr lang="en-US" sz="1800" dirty="0"/>
              <a:t> </a:t>
            </a:r>
            <a:r>
              <a:rPr lang="en-US" sz="1800" dirty="0" err="1"/>
              <a:t>teamgebruik</a:t>
            </a:r>
            <a:r>
              <a:rPr lang="en-US" sz="1800" dirty="0"/>
              <a:t> </a:t>
            </a:r>
            <a:r>
              <a:rPr lang="en-US" sz="1800" dirty="0" err="1"/>
              <a:t>en</a:t>
            </a:r>
            <a:r>
              <a:rPr lang="en-US" sz="1800" dirty="0"/>
              <a:t> </a:t>
            </a:r>
            <a:r>
              <a:rPr lang="en-US" sz="1800" dirty="0" err="1"/>
              <a:t>kennisbanken</a:t>
            </a:r>
            <a:r>
              <a:rPr lang="en-US" sz="1800" dirty="0"/>
              <a:t>  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40525909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E210F3-D402-90D2-E0CA-202A345D09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1D1749C6-63AF-4AAC-148F-C443C1DE31CE}"/>
              </a:ext>
            </a:extLst>
          </p:cNvPr>
          <p:cNvSpPr/>
          <p:nvPr/>
        </p:nvSpPr>
        <p:spPr>
          <a:xfrm>
            <a:off x="0" y="-18106"/>
            <a:ext cx="6184226" cy="1026468"/>
          </a:xfrm>
          <a:prstGeom prst="rect">
            <a:avLst/>
          </a:prstGeom>
          <a:solidFill>
            <a:srgbClr val="E49938"/>
          </a:solidFill>
          <a:ln>
            <a:solidFill>
              <a:srgbClr val="E4993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8" name="Driehoek 7">
            <a:extLst>
              <a:ext uri="{FF2B5EF4-FFF2-40B4-BE49-F238E27FC236}">
                <a16:creationId xmlns:a16="http://schemas.microsoft.com/office/drawing/2014/main" id="{B28CB77C-578A-8794-FDBF-302BEDF4BC23}"/>
              </a:ext>
            </a:extLst>
          </p:cNvPr>
          <p:cNvSpPr/>
          <p:nvPr/>
        </p:nvSpPr>
        <p:spPr>
          <a:xfrm rot="5400000">
            <a:off x="6590835" y="-429118"/>
            <a:ext cx="1026469" cy="1839685"/>
          </a:xfrm>
          <a:prstGeom prst="triangle">
            <a:avLst>
              <a:gd name="adj" fmla="val 0"/>
            </a:avLst>
          </a:prstGeom>
          <a:solidFill>
            <a:srgbClr val="E49938"/>
          </a:solidFill>
          <a:ln>
            <a:solidFill>
              <a:srgbClr val="E4993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Driehoek 8">
            <a:extLst>
              <a:ext uri="{FF2B5EF4-FFF2-40B4-BE49-F238E27FC236}">
                <a16:creationId xmlns:a16="http://schemas.microsoft.com/office/drawing/2014/main" id="{CD3C9245-CAEB-73D6-5549-24191F493C15}"/>
              </a:ext>
            </a:extLst>
          </p:cNvPr>
          <p:cNvSpPr/>
          <p:nvPr/>
        </p:nvSpPr>
        <p:spPr>
          <a:xfrm rot="5400000" flipV="1">
            <a:off x="8139782" y="-242216"/>
            <a:ext cx="778348" cy="1230086"/>
          </a:xfrm>
          <a:prstGeom prst="triangle">
            <a:avLst>
              <a:gd name="adj" fmla="val 0"/>
            </a:avLst>
          </a:prstGeom>
          <a:solidFill>
            <a:srgbClr val="E49938"/>
          </a:solidFill>
          <a:ln>
            <a:solidFill>
              <a:srgbClr val="E4993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4EFF21CC-5B24-6C83-EF15-AF9F880B1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Wat is MCP?</a:t>
            </a:r>
            <a:endParaRPr lang="en-US" dirty="0"/>
          </a:p>
        </p:txBody>
      </p:sp>
      <p:sp>
        <p:nvSpPr>
          <p:cNvPr id="40" name="Tekstvak 39">
            <a:extLst>
              <a:ext uri="{FF2B5EF4-FFF2-40B4-BE49-F238E27FC236}">
                <a16:creationId xmlns:a16="http://schemas.microsoft.com/office/drawing/2014/main" id="{964C71F6-B603-E160-880E-7734FD891C08}"/>
              </a:ext>
            </a:extLst>
          </p:cNvPr>
          <p:cNvSpPr txBox="1"/>
          <p:nvPr/>
        </p:nvSpPr>
        <p:spPr>
          <a:xfrm>
            <a:off x="628650" y="1173182"/>
            <a:ext cx="7175437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800" b="1" dirty="0"/>
              <a:t>Open standard</a:t>
            </a:r>
            <a:br>
              <a:rPr lang="en-US" sz="1800" b="1" dirty="0"/>
            </a:br>
            <a:r>
              <a:rPr lang="en-US" sz="1800" dirty="0" err="1"/>
              <a:t>Zorgt</a:t>
            </a:r>
            <a:r>
              <a:rPr lang="en-US" sz="1800" dirty="0"/>
              <a:t> </a:t>
            </a:r>
            <a:r>
              <a:rPr lang="en-US" sz="1800" dirty="0" err="1"/>
              <a:t>dat</a:t>
            </a:r>
            <a:r>
              <a:rPr lang="en-US" sz="1800" dirty="0"/>
              <a:t> LLM’s </a:t>
            </a:r>
            <a:r>
              <a:rPr lang="en-US" sz="1800" dirty="0" err="1"/>
              <a:t>niet</a:t>
            </a:r>
            <a:r>
              <a:rPr lang="en-US" sz="1800" dirty="0"/>
              <a:t> op </a:t>
            </a:r>
            <a:r>
              <a:rPr lang="en-US" sz="1800" dirty="0" err="1"/>
              <a:t>zichzelf</a:t>
            </a:r>
            <a:r>
              <a:rPr lang="en-US" sz="1800" dirty="0"/>
              <a:t> </a:t>
            </a:r>
            <a:r>
              <a:rPr lang="en-US" sz="1800" dirty="0" err="1"/>
              <a:t>staan</a:t>
            </a:r>
            <a:r>
              <a:rPr lang="en-US" sz="1800" dirty="0"/>
              <a:t>, maar </a:t>
            </a:r>
            <a:r>
              <a:rPr lang="en-US" sz="1800" dirty="0" err="1"/>
              <a:t>veilig</a:t>
            </a:r>
            <a:r>
              <a:rPr lang="en-US" sz="1800" dirty="0"/>
              <a:t> </a:t>
            </a:r>
            <a:r>
              <a:rPr lang="en-US" sz="1800" dirty="0" err="1"/>
              <a:t>en</a:t>
            </a:r>
            <a:r>
              <a:rPr lang="en-US" sz="1800" dirty="0"/>
              <a:t> </a:t>
            </a:r>
            <a:r>
              <a:rPr lang="en-US" sz="1800" dirty="0" err="1"/>
              <a:t>gestructureerd</a:t>
            </a:r>
            <a:r>
              <a:rPr lang="en-US" sz="1800" dirty="0"/>
              <a:t> </a:t>
            </a:r>
            <a:r>
              <a:rPr lang="en-US" sz="1800" dirty="0" err="1"/>
              <a:t>kunnen</a:t>
            </a:r>
            <a:r>
              <a:rPr lang="en-US" sz="1800" dirty="0"/>
              <a:t> </a:t>
            </a:r>
            <a:r>
              <a:rPr lang="en-US" sz="1800" dirty="0" err="1"/>
              <a:t>communiceren</a:t>
            </a:r>
            <a:r>
              <a:rPr lang="en-US" sz="1800" dirty="0"/>
              <a:t> met </a:t>
            </a:r>
            <a:r>
              <a:rPr lang="en-US" sz="1800" dirty="0" err="1"/>
              <a:t>jouw</a:t>
            </a:r>
            <a:r>
              <a:rPr lang="en-US" sz="1800" dirty="0"/>
              <a:t> </a:t>
            </a:r>
            <a:r>
              <a:rPr lang="en-US" sz="1800" dirty="0" err="1"/>
              <a:t>bestaande</a:t>
            </a:r>
            <a:r>
              <a:rPr lang="en-US" sz="1800" dirty="0"/>
              <a:t> </a:t>
            </a:r>
            <a:r>
              <a:rPr lang="en-US" sz="1800" dirty="0" err="1"/>
              <a:t>systemen</a:t>
            </a:r>
            <a:r>
              <a:rPr lang="en-US" sz="1800" dirty="0"/>
              <a:t>, data </a:t>
            </a:r>
            <a:r>
              <a:rPr lang="en-US" sz="1800" dirty="0" err="1"/>
              <a:t>en</a:t>
            </a:r>
            <a:r>
              <a:rPr lang="en-US" sz="1800" dirty="0"/>
              <a:t> API’s. </a:t>
            </a:r>
            <a:br>
              <a:rPr lang="en-US" sz="1800" dirty="0"/>
            </a:br>
            <a:endParaRPr lang="en-US" sz="1800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800" b="1" dirty="0" err="1"/>
              <a:t>Brugfunctie</a:t>
            </a:r>
            <a:br>
              <a:rPr lang="en-US" sz="1800" b="1" dirty="0"/>
            </a:br>
            <a:r>
              <a:rPr lang="en-US" sz="1800" dirty="0" err="1"/>
              <a:t>Modellen</a:t>
            </a:r>
            <a:r>
              <a:rPr lang="en-US" sz="1800" dirty="0"/>
              <a:t> </a:t>
            </a:r>
            <a:r>
              <a:rPr lang="en-US" sz="1800" dirty="0" err="1"/>
              <a:t>sturen</a:t>
            </a:r>
            <a:r>
              <a:rPr lang="en-US" sz="1800" dirty="0"/>
              <a:t> </a:t>
            </a:r>
            <a:r>
              <a:rPr lang="en-US" sz="1800" dirty="0" err="1"/>
              <a:t>gestructureerde</a:t>
            </a:r>
            <a:r>
              <a:rPr lang="en-US" sz="1800" dirty="0"/>
              <a:t> requests </a:t>
            </a:r>
            <a:r>
              <a:rPr lang="en-US" sz="1800" dirty="0" err="1"/>
              <a:t>en</a:t>
            </a:r>
            <a:r>
              <a:rPr lang="en-US" sz="1800" dirty="0"/>
              <a:t> </a:t>
            </a:r>
            <a:r>
              <a:rPr lang="en-US" sz="1800" dirty="0" err="1"/>
              <a:t>ontvangen</a:t>
            </a:r>
            <a:r>
              <a:rPr lang="en-US" sz="1800" dirty="0"/>
              <a:t> </a:t>
            </a:r>
            <a:r>
              <a:rPr lang="en-US" sz="1800" dirty="0" err="1"/>
              <a:t>gestructureerde</a:t>
            </a:r>
            <a:r>
              <a:rPr lang="en-US" sz="1800" dirty="0"/>
              <a:t> responses  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sz="1800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800" b="1" dirty="0" err="1"/>
              <a:t>Universeel</a:t>
            </a:r>
            <a:br>
              <a:rPr lang="en-US" sz="1800" b="1" dirty="0"/>
            </a:br>
            <a:r>
              <a:rPr lang="en-US" sz="1800" dirty="0" err="1"/>
              <a:t>Werkt</a:t>
            </a:r>
            <a:r>
              <a:rPr lang="en-US" sz="1800" dirty="0"/>
              <a:t> </a:t>
            </a:r>
            <a:r>
              <a:rPr lang="en-US" sz="1800" dirty="0" err="1"/>
              <a:t>onafhankelijk</a:t>
            </a:r>
            <a:r>
              <a:rPr lang="en-US" sz="1800" dirty="0"/>
              <a:t> van model, host of vendor  </a:t>
            </a:r>
            <a:br>
              <a:rPr lang="en-US" sz="1800" dirty="0"/>
            </a:br>
            <a:r>
              <a:rPr lang="en-US" sz="1800" dirty="0" err="1"/>
              <a:t>Analogie</a:t>
            </a:r>
            <a:r>
              <a:rPr lang="en-US" sz="1800" dirty="0"/>
              <a:t>: </a:t>
            </a:r>
            <a:r>
              <a:rPr lang="en-US" sz="1800" dirty="0" err="1"/>
              <a:t>zoals</a:t>
            </a:r>
            <a:r>
              <a:rPr lang="en-US" sz="1800" dirty="0"/>
              <a:t> USB elk </a:t>
            </a:r>
            <a:r>
              <a:rPr lang="en-US" sz="1800" dirty="0" err="1"/>
              <a:t>apparaat</a:t>
            </a:r>
            <a:r>
              <a:rPr lang="en-US" sz="1800" dirty="0"/>
              <a:t> </a:t>
            </a:r>
            <a:r>
              <a:rPr lang="en-US" sz="1800" dirty="0" err="1"/>
              <a:t>dezelfde</a:t>
            </a:r>
            <a:r>
              <a:rPr lang="en-US" sz="1800" dirty="0"/>
              <a:t> </a:t>
            </a:r>
            <a:r>
              <a:rPr lang="en-US" sz="1800" dirty="0" err="1"/>
              <a:t>poort</a:t>
            </a:r>
            <a:r>
              <a:rPr lang="en-US" sz="1800" dirty="0"/>
              <a:t> </a:t>
            </a:r>
            <a:r>
              <a:rPr lang="en-US" sz="1800" dirty="0" err="1"/>
              <a:t>geeft</a:t>
            </a:r>
            <a:r>
              <a:rPr lang="en-US" sz="1800" dirty="0"/>
              <a:t>, </a:t>
            </a:r>
            <a:r>
              <a:rPr lang="en-US" sz="1800" dirty="0" err="1"/>
              <a:t>biedt</a:t>
            </a:r>
            <a:r>
              <a:rPr lang="en-US" sz="1800" dirty="0"/>
              <a:t> MCP </a:t>
            </a:r>
            <a:r>
              <a:rPr lang="en-US" sz="1800" dirty="0" err="1"/>
              <a:t>één</a:t>
            </a:r>
            <a:r>
              <a:rPr lang="en-US" sz="1800" dirty="0"/>
              <a:t> </a:t>
            </a:r>
            <a:r>
              <a:rPr lang="en-US" sz="1800" dirty="0" err="1"/>
              <a:t>uniforme</a:t>
            </a:r>
            <a:r>
              <a:rPr lang="en-US" sz="1800" dirty="0"/>
              <a:t> “</a:t>
            </a:r>
            <a:r>
              <a:rPr lang="en-US" sz="1800" dirty="0" err="1"/>
              <a:t>poort</a:t>
            </a:r>
            <a:r>
              <a:rPr lang="en-US" sz="1800" dirty="0"/>
              <a:t>” </a:t>
            </a:r>
            <a:r>
              <a:rPr lang="en-US" sz="1800" dirty="0" err="1"/>
              <a:t>voor</a:t>
            </a:r>
            <a:r>
              <a:rPr lang="en-US" sz="1800" dirty="0"/>
              <a:t> AI ↔ </a:t>
            </a:r>
            <a:r>
              <a:rPr lang="en-US" sz="1800" dirty="0" err="1"/>
              <a:t>systemen</a:t>
            </a:r>
            <a:r>
              <a:rPr lang="en-US" sz="1800" dirty="0"/>
              <a:t> 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12666553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C93B4A-E28C-131A-0623-754F216EE9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73EC8379-A3AF-C107-E5D0-53D13F78237B}"/>
              </a:ext>
            </a:extLst>
          </p:cNvPr>
          <p:cNvSpPr/>
          <p:nvPr/>
        </p:nvSpPr>
        <p:spPr>
          <a:xfrm>
            <a:off x="-456" y="-18119"/>
            <a:ext cx="6184226" cy="1026468"/>
          </a:xfrm>
          <a:prstGeom prst="rect">
            <a:avLst/>
          </a:prstGeom>
          <a:solidFill>
            <a:srgbClr val="E49938"/>
          </a:solidFill>
          <a:ln>
            <a:solidFill>
              <a:srgbClr val="E4993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Driehoek 7">
            <a:extLst>
              <a:ext uri="{FF2B5EF4-FFF2-40B4-BE49-F238E27FC236}">
                <a16:creationId xmlns:a16="http://schemas.microsoft.com/office/drawing/2014/main" id="{3719F8E2-4B6D-27FA-1FB9-3967310A9440}"/>
              </a:ext>
            </a:extLst>
          </p:cNvPr>
          <p:cNvSpPr/>
          <p:nvPr/>
        </p:nvSpPr>
        <p:spPr>
          <a:xfrm rot="5400000">
            <a:off x="6590835" y="-429118"/>
            <a:ext cx="1026469" cy="1839685"/>
          </a:xfrm>
          <a:prstGeom prst="triangle">
            <a:avLst>
              <a:gd name="adj" fmla="val 0"/>
            </a:avLst>
          </a:prstGeom>
          <a:solidFill>
            <a:srgbClr val="E49938"/>
          </a:solidFill>
          <a:ln>
            <a:solidFill>
              <a:srgbClr val="E4993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Driehoek 8">
            <a:extLst>
              <a:ext uri="{FF2B5EF4-FFF2-40B4-BE49-F238E27FC236}">
                <a16:creationId xmlns:a16="http://schemas.microsoft.com/office/drawing/2014/main" id="{F8E9CD23-462C-1ED8-293D-3DE1F44FBA5C}"/>
              </a:ext>
            </a:extLst>
          </p:cNvPr>
          <p:cNvSpPr/>
          <p:nvPr/>
        </p:nvSpPr>
        <p:spPr>
          <a:xfrm rot="5400000" flipV="1">
            <a:off x="8139782" y="-242216"/>
            <a:ext cx="778348" cy="1230086"/>
          </a:xfrm>
          <a:prstGeom prst="triangle">
            <a:avLst>
              <a:gd name="adj" fmla="val 0"/>
            </a:avLst>
          </a:prstGeom>
          <a:solidFill>
            <a:srgbClr val="E49938"/>
          </a:solidFill>
          <a:ln>
            <a:solidFill>
              <a:srgbClr val="E4993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2DD54DB2-D31D-742B-72F5-BA7EE6A05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b="1" dirty="0"/>
              <a:t>Ontstaan &amp; relevantie</a:t>
            </a:r>
          </a:p>
        </p:txBody>
      </p:sp>
      <p:sp>
        <p:nvSpPr>
          <p:cNvPr id="40" name="Tekstvak 39">
            <a:extLst>
              <a:ext uri="{FF2B5EF4-FFF2-40B4-BE49-F238E27FC236}">
                <a16:creationId xmlns:a16="http://schemas.microsoft.com/office/drawing/2014/main" id="{BAC6A892-798F-E148-71EC-EFD732A12FB1}"/>
              </a:ext>
            </a:extLst>
          </p:cNvPr>
          <p:cNvSpPr txBox="1"/>
          <p:nvPr/>
        </p:nvSpPr>
        <p:spPr>
          <a:xfrm>
            <a:off x="723899" y="1660567"/>
            <a:ext cx="509250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800" dirty="0" err="1"/>
              <a:t>Eerste</a:t>
            </a:r>
            <a:r>
              <a:rPr lang="en-US" sz="1800" dirty="0"/>
              <a:t> release in November 2024 (</a:t>
            </a:r>
            <a:r>
              <a:rPr lang="en-US" sz="1800" dirty="0" err="1"/>
              <a:t>initiatief</a:t>
            </a:r>
            <a:r>
              <a:rPr lang="en-US" sz="1800" dirty="0"/>
              <a:t> Anthropic) om </a:t>
            </a:r>
            <a:r>
              <a:rPr lang="en-US" sz="1800" dirty="0" err="1"/>
              <a:t>toolgebruik</a:t>
            </a:r>
            <a:r>
              <a:rPr lang="en-US" sz="1800" dirty="0"/>
              <a:t> </a:t>
            </a:r>
            <a:r>
              <a:rPr lang="en-US" sz="1800" dirty="0" err="1"/>
              <a:t>te</a:t>
            </a:r>
            <a:r>
              <a:rPr lang="en-US" sz="1800" dirty="0"/>
              <a:t> </a:t>
            </a:r>
            <a:r>
              <a:rPr lang="en-US" sz="1800" dirty="0" err="1"/>
              <a:t>standaardiseren</a:t>
            </a:r>
            <a:endParaRPr lang="en-US" sz="1800" dirty="0"/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sz="1800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800" dirty="0" err="1"/>
              <a:t>Adoptie</a:t>
            </a:r>
            <a:r>
              <a:rPr lang="en-US" sz="1800" dirty="0"/>
              <a:t> door </a:t>
            </a:r>
            <a:r>
              <a:rPr lang="en-US" sz="1800" dirty="0" err="1"/>
              <a:t>meerdere</a:t>
            </a:r>
            <a:r>
              <a:rPr lang="en-US" sz="1800" dirty="0"/>
              <a:t> hosts/</a:t>
            </a:r>
            <a:r>
              <a:rPr lang="en-US" sz="1800" dirty="0" err="1"/>
              <a:t>omgevingen</a:t>
            </a:r>
            <a:r>
              <a:rPr lang="en-US" sz="1800" dirty="0"/>
              <a:t> (desktop, dev-tools, enterprise)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sz="1800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800" dirty="0" err="1"/>
              <a:t>Vermijdt</a:t>
            </a:r>
            <a:r>
              <a:rPr lang="en-US" sz="1800" dirty="0"/>
              <a:t> vendor lock‑in; </a:t>
            </a:r>
            <a:r>
              <a:rPr lang="en-US" sz="1800" dirty="0" err="1"/>
              <a:t>één</a:t>
            </a:r>
            <a:r>
              <a:rPr lang="en-US" sz="1800" dirty="0"/>
              <a:t> </a:t>
            </a:r>
            <a:r>
              <a:rPr lang="en-US" sz="1800" dirty="0" err="1"/>
              <a:t>keer</a:t>
            </a:r>
            <a:r>
              <a:rPr lang="en-US" sz="1800" dirty="0"/>
              <a:t> </a:t>
            </a:r>
            <a:r>
              <a:rPr lang="en-US" sz="1800" dirty="0" err="1"/>
              <a:t>bouwen</a:t>
            </a:r>
            <a:r>
              <a:rPr lang="en-US" sz="1800" dirty="0"/>
              <a:t>, </a:t>
            </a:r>
            <a:r>
              <a:rPr lang="en-US" sz="1800" dirty="0" err="1"/>
              <a:t>breder</a:t>
            </a:r>
            <a:r>
              <a:rPr lang="en-US" sz="1800" dirty="0"/>
              <a:t> </a:t>
            </a:r>
            <a:r>
              <a:rPr lang="en-US" sz="1800" dirty="0" err="1"/>
              <a:t>hergebruiken</a:t>
            </a:r>
            <a:r>
              <a:rPr lang="en-US" sz="1800" dirty="0"/>
              <a:t>/ plug &amp; play</a:t>
            </a:r>
            <a:endParaRPr lang="en-US" sz="1800" b="1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5388394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D35B12-A0C9-2145-5AF4-36377D275C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6B4B9E3A-BAC7-6F04-7E3A-77914190A9F4}"/>
              </a:ext>
            </a:extLst>
          </p:cNvPr>
          <p:cNvSpPr/>
          <p:nvPr/>
        </p:nvSpPr>
        <p:spPr>
          <a:xfrm>
            <a:off x="-456" y="-18119"/>
            <a:ext cx="6184226" cy="1026468"/>
          </a:xfrm>
          <a:prstGeom prst="rect">
            <a:avLst/>
          </a:prstGeom>
          <a:solidFill>
            <a:srgbClr val="E49938"/>
          </a:solidFill>
          <a:ln>
            <a:solidFill>
              <a:srgbClr val="E4993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Driehoek 7">
            <a:extLst>
              <a:ext uri="{FF2B5EF4-FFF2-40B4-BE49-F238E27FC236}">
                <a16:creationId xmlns:a16="http://schemas.microsoft.com/office/drawing/2014/main" id="{FB9A568E-2E14-7B2A-8D4C-DF8A7FAA753D}"/>
              </a:ext>
            </a:extLst>
          </p:cNvPr>
          <p:cNvSpPr/>
          <p:nvPr/>
        </p:nvSpPr>
        <p:spPr>
          <a:xfrm rot="5400000">
            <a:off x="6590835" y="-429118"/>
            <a:ext cx="1026469" cy="1839685"/>
          </a:xfrm>
          <a:prstGeom prst="triangle">
            <a:avLst>
              <a:gd name="adj" fmla="val 0"/>
            </a:avLst>
          </a:prstGeom>
          <a:solidFill>
            <a:srgbClr val="E49938"/>
          </a:solidFill>
          <a:ln>
            <a:solidFill>
              <a:srgbClr val="E4993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Driehoek 8">
            <a:extLst>
              <a:ext uri="{FF2B5EF4-FFF2-40B4-BE49-F238E27FC236}">
                <a16:creationId xmlns:a16="http://schemas.microsoft.com/office/drawing/2014/main" id="{3EFA148F-BF21-5F6D-0969-AA407ADD7606}"/>
              </a:ext>
            </a:extLst>
          </p:cNvPr>
          <p:cNvSpPr/>
          <p:nvPr/>
        </p:nvSpPr>
        <p:spPr>
          <a:xfrm rot="5400000" flipV="1">
            <a:off x="8139782" y="-242216"/>
            <a:ext cx="778348" cy="1230086"/>
          </a:xfrm>
          <a:prstGeom prst="triangle">
            <a:avLst>
              <a:gd name="adj" fmla="val 0"/>
            </a:avLst>
          </a:prstGeom>
          <a:solidFill>
            <a:srgbClr val="E49938"/>
          </a:solidFill>
          <a:ln>
            <a:solidFill>
              <a:srgbClr val="E4993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2B6F8182-EEAE-DC81-4EA3-26B82648F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b="1" dirty="0"/>
              <a:t>Waarom MCP belangrijk is</a:t>
            </a:r>
          </a:p>
        </p:txBody>
      </p:sp>
      <p:sp>
        <p:nvSpPr>
          <p:cNvPr id="40" name="Tekstvak 39">
            <a:extLst>
              <a:ext uri="{FF2B5EF4-FFF2-40B4-BE49-F238E27FC236}">
                <a16:creationId xmlns:a16="http://schemas.microsoft.com/office/drawing/2014/main" id="{A11396FD-38BD-30E9-92FE-9D769B9F3E03}"/>
              </a:ext>
            </a:extLst>
          </p:cNvPr>
          <p:cNvSpPr txBox="1"/>
          <p:nvPr/>
        </p:nvSpPr>
        <p:spPr>
          <a:xfrm>
            <a:off x="723899" y="1660567"/>
            <a:ext cx="679953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800" dirty="0"/>
              <a:t>LLM’s </a:t>
            </a:r>
            <a:r>
              <a:rPr lang="en-US" sz="1800" dirty="0" err="1"/>
              <a:t>kunnen</a:t>
            </a:r>
            <a:r>
              <a:rPr lang="en-US" sz="1800" dirty="0"/>
              <a:t> </a:t>
            </a:r>
            <a:r>
              <a:rPr lang="en-US" sz="1800" dirty="0" err="1"/>
              <a:t>niet</a:t>
            </a:r>
            <a:r>
              <a:rPr lang="en-US" sz="1800" dirty="0"/>
              <a:t> </a:t>
            </a:r>
            <a:r>
              <a:rPr lang="en-US" sz="1800" dirty="0" err="1"/>
              <a:t>zelf</a:t>
            </a:r>
            <a:r>
              <a:rPr lang="en-US" sz="1800" dirty="0"/>
              <a:t> </a:t>
            </a:r>
            <a:r>
              <a:rPr lang="en-US" sz="1800" dirty="0" err="1"/>
              <a:t>bestanden</a:t>
            </a:r>
            <a:r>
              <a:rPr lang="en-US" sz="1800" dirty="0"/>
              <a:t> of </a:t>
            </a:r>
            <a:r>
              <a:rPr lang="en-US" sz="1800" dirty="0" err="1"/>
              <a:t>systemen</a:t>
            </a:r>
            <a:r>
              <a:rPr lang="en-US" sz="1800" dirty="0"/>
              <a:t> </a:t>
            </a:r>
            <a:r>
              <a:rPr lang="en-US" sz="1800" dirty="0" err="1"/>
              <a:t>benaderen</a:t>
            </a:r>
            <a:r>
              <a:rPr lang="en-US" sz="1800" dirty="0"/>
              <a:t> </a:t>
            </a:r>
            <a:r>
              <a:rPr lang="en-US" sz="1800" dirty="0" err="1"/>
              <a:t>zonder</a:t>
            </a:r>
            <a:r>
              <a:rPr lang="en-US" sz="1800" dirty="0"/>
              <a:t> interface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sz="1800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800" dirty="0"/>
              <a:t>Open, </a:t>
            </a:r>
            <a:r>
              <a:rPr lang="en-US" sz="1800" dirty="0" err="1"/>
              <a:t>uitbreidbaar</a:t>
            </a:r>
            <a:r>
              <a:rPr lang="en-US" sz="1800" dirty="0"/>
              <a:t> </a:t>
            </a:r>
            <a:r>
              <a:rPr lang="en-US" sz="1800" dirty="0" err="1"/>
              <a:t>en</a:t>
            </a:r>
            <a:r>
              <a:rPr lang="en-US" sz="1800" dirty="0"/>
              <a:t> </a:t>
            </a:r>
            <a:r>
              <a:rPr lang="en-US" sz="1800" dirty="0" err="1"/>
              <a:t>veilig</a:t>
            </a:r>
            <a:r>
              <a:rPr lang="en-US" sz="1800" dirty="0"/>
              <a:t> </a:t>
            </a:r>
            <a:r>
              <a:rPr lang="en-US" sz="1800" dirty="0" err="1"/>
              <a:t>koppelvlak</a:t>
            </a:r>
            <a:r>
              <a:rPr lang="en-US" sz="1800" dirty="0"/>
              <a:t> </a:t>
            </a:r>
            <a:r>
              <a:rPr lang="en-US" sz="1800" dirty="0" err="1"/>
              <a:t>voor</a:t>
            </a:r>
            <a:r>
              <a:rPr lang="en-US" sz="1800" dirty="0"/>
              <a:t> </a:t>
            </a:r>
            <a:r>
              <a:rPr lang="en-US" sz="1800" dirty="0" err="1"/>
              <a:t>acties</a:t>
            </a:r>
            <a:r>
              <a:rPr lang="en-US" sz="1800" dirty="0"/>
              <a:t> </a:t>
            </a:r>
            <a:r>
              <a:rPr lang="en-US" sz="1800" dirty="0" err="1"/>
              <a:t>en</a:t>
            </a:r>
            <a:r>
              <a:rPr lang="en-US" sz="1800" dirty="0"/>
              <a:t> context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sz="1800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800" dirty="0" err="1"/>
              <a:t>Helpt</a:t>
            </a:r>
            <a:r>
              <a:rPr lang="en-US" sz="1800" dirty="0"/>
              <a:t> </a:t>
            </a:r>
            <a:r>
              <a:rPr lang="en-US" sz="1800" dirty="0" err="1"/>
              <a:t>bij</a:t>
            </a:r>
            <a:r>
              <a:rPr lang="en-US" sz="1800" dirty="0"/>
              <a:t>: </a:t>
            </a:r>
            <a:r>
              <a:rPr lang="en-US" sz="1800" dirty="0" err="1"/>
              <a:t>snellere</a:t>
            </a:r>
            <a:r>
              <a:rPr lang="en-US" sz="1800" dirty="0"/>
              <a:t> prototyping, </a:t>
            </a:r>
            <a:r>
              <a:rPr lang="en-US" sz="1800" dirty="0" err="1"/>
              <a:t>veiligere</a:t>
            </a:r>
            <a:r>
              <a:rPr lang="en-US" sz="1800" dirty="0"/>
              <a:t> </a:t>
            </a:r>
            <a:r>
              <a:rPr lang="en-US" sz="1800" dirty="0" err="1"/>
              <a:t>integraties</a:t>
            </a:r>
            <a:r>
              <a:rPr lang="en-US" sz="1800" dirty="0"/>
              <a:t> (via policies and sandboxes), </a:t>
            </a:r>
            <a:r>
              <a:rPr lang="en-US" sz="1800" dirty="0" err="1"/>
              <a:t>beter</a:t>
            </a:r>
            <a:r>
              <a:rPr lang="en-US" sz="1800" dirty="0"/>
              <a:t> </a:t>
            </a:r>
            <a:r>
              <a:rPr lang="en-US" sz="1800" dirty="0" err="1"/>
              <a:t>controleerbare</a:t>
            </a:r>
            <a:r>
              <a:rPr lang="en-US" sz="1800" dirty="0"/>
              <a:t> AI‑</a:t>
            </a:r>
            <a:r>
              <a:rPr lang="en-US" sz="1800" dirty="0" err="1"/>
              <a:t>acties</a:t>
            </a:r>
            <a:endParaRPr lang="en-US" sz="1800" b="1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306691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4474BD-FDFA-1333-BFF8-7799D62495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77E67FDC-012B-3F7D-1B3E-774550D3DA46}"/>
              </a:ext>
            </a:extLst>
          </p:cNvPr>
          <p:cNvSpPr/>
          <p:nvPr/>
        </p:nvSpPr>
        <p:spPr>
          <a:xfrm>
            <a:off x="-456" y="-18119"/>
            <a:ext cx="6184226" cy="1026468"/>
          </a:xfrm>
          <a:prstGeom prst="rect">
            <a:avLst/>
          </a:prstGeom>
          <a:solidFill>
            <a:srgbClr val="E49938"/>
          </a:solidFill>
          <a:ln>
            <a:solidFill>
              <a:srgbClr val="E4993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Driehoek 7">
            <a:extLst>
              <a:ext uri="{FF2B5EF4-FFF2-40B4-BE49-F238E27FC236}">
                <a16:creationId xmlns:a16="http://schemas.microsoft.com/office/drawing/2014/main" id="{C32EEA97-4A22-4AC3-4A70-42545CEB6C31}"/>
              </a:ext>
            </a:extLst>
          </p:cNvPr>
          <p:cNvSpPr/>
          <p:nvPr/>
        </p:nvSpPr>
        <p:spPr>
          <a:xfrm rot="5400000">
            <a:off x="6590835" y="-429118"/>
            <a:ext cx="1026469" cy="1839685"/>
          </a:xfrm>
          <a:prstGeom prst="triangle">
            <a:avLst>
              <a:gd name="adj" fmla="val 0"/>
            </a:avLst>
          </a:prstGeom>
          <a:solidFill>
            <a:srgbClr val="E49938"/>
          </a:solidFill>
          <a:ln>
            <a:solidFill>
              <a:srgbClr val="E4993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Driehoek 8">
            <a:extLst>
              <a:ext uri="{FF2B5EF4-FFF2-40B4-BE49-F238E27FC236}">
                <a16:creationId xmlns:a16="http://schemas.microsoft.com/office/drawing/2014/main" id="{F0086254-2BC6-2583-D87A-D68A0196C5F8}"/>
              </a:ext>
            </a:extLst>
          </p:cNvPr>
          <p:cNvSpPr/>
          <p:nvPr/>
        </p:nvSpPr>
        <p:spPr>
          <a:xfrm rot="5400000" flipV="1">
            <a:off x="8139782" y="-242216"/>
            <a:ext cx="778348" cy="1230086"/>
          </a:xfrm>
          <a:prstGeom prst="triangle">
            <a:avLst>
              <a:gd name="adj" fmla="val 0"/>
            </a:avLst>
          </a:prstGeom>
          <a:solidFill>
            <a:srgbClr val="E49938"/>
          </a:solidFill>
          <a:ln>
            <a:solidFill>
              <a:srgbClr val="E4993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9442647B-50E6-EDCC-73BE-CE05F186DB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b="1" dirty="0"/>
              <a:t>Gebruik &amp; </a:t>
            </a:r>
            <a:r>
              <a:rPr lang="nl-NL" b="1" dirty="0" err="1"/>
              <a:t>use</a:t>
            </a:r>
            <a:r>
              <a:rPr lang="nl-NL" b="1" dirty="0"/>
              <a:t>‑cases</a:t>
            </a:r>
          </a:p>
        </p:txBody>
      </p:sp>
      <p:sp>
        <p:nvSpPr>
          <p:cNvPr id="40" name="Tekstvak 39">
            <a:extLst>
              <a:ext uri="{FF2B5EF4-FFF2-40B4-BE49-F238E27FC236}">
                <a16:creationId xmlns:a16="http://schemas.microsoft.com/office/drawing/2014/main" id="{93898513-BAA1-CACD-9159-7377392881BC}"/>
              </a:ext>
            </a:extLst>
          </p:cNvPr>
          <p:cNvSpPr txBox="1"/>
          <p:nvPr/>
        </p:nvSpPr>
        <p:spPr>
          <a:xfrm>
            <a:off x="723899" y="1343695"/>
            <a:ext cx="568595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/>
              <a:t>Voorbeelden</a:t>
            </a:r>
            <a:r>
              <a:rPr lang="en-US" sz="1800" dirty="0"/>
              <a:t>:</a:t>
            </a:r>
          </a:p>
          <a:p>
            <a:endParaRPr lang="en-US" sz="1800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800" dirty="0"/>
              <a:t>Data‑</a:t>
            </a:r>
            <a:r>
              <a:rPr lang="en-US" sz="1800" dirty="0" err="1"/>
              <a:t>analyse</a:t>
            </a:r>
            <a:r>
              <a:rPr lang="en-US" sz="1800" dirty="0"/>
              <a:t> (query’s, </a:t>
            </a:r>
            <a:r>
              <a:rPr lang="en-US" sz="1800" dirty="0" err="1"/>
              <a:t>grafieken</a:t>
            </a:r>
            <a:r>
              <a:rPr lang="en-US" sz="1800" dirty="0"/>
              <a:t>, trends)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sz="1800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800" dirty="0" err="1"/>
              <a:t>Bestanden</a:t>
            </a:r>
            <a:r>
              <a:rPr lang="en-US" sz="1800" dirty="0"/>
              <a:t> (PDF/code </a:t>
            </a:r>
            <a:r>
              <a:rPr lang="en-US" sz="1800" dirty="0" err="1"/>
              <a:t>lezen</a:t>
            </a:r>
            <a:r>
              <a:rPr lang="en-US" sz="1800" dirty="0"/>
              <a:t>/</a:t>
            </a:r>
            <a:r>
              <a:rPr lang="en-US" sz="1800" dirty="0" err="1"/>
              <a:t>schrijven</a:t>
            </a:r>
            <a:r>
              <a:rPr lang="en-US" sz="1800" dirty="0"/>
              <a:t>)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sz="1800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800" dirty="0" err="1"/>
              <a:t>Automatisering</a:t>
            </a:r>
            <a:r>
              <a:rPr lang="en-US" sz="1800" dirty="0"/>
              <a:t> via API access (CRM, ticketing, IoT)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sz="1800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800" dirty="0" err="1"/>
              <a:t>Creatief</a:t>
            </a:r>
            <a:r>
              <a:rPr lang="en-US" sz="1800" dirty="0"/>
              <a:t> (</a:t>
            </a:r>
            <a:r>
              <a:rPr lang="en-US" sz="1800" dirty="0" err="1"/>
              <a:t>afbeeldingen</a:t>
            </a:r>
            <a:r>
              <a:rPr lang="en-US" sz="1800" dirty="0"/>
              <a:t>/audio </a:t>
            </a:r>
            <a:r>
              <a:rPr lang="en-US" sz="1800" dirty="0" err="1"/>
              <a:t>genereren</a:t>
            </a:r>
            <a:r>
              <a:rPr lang="en-US" sz="1800" dirty="0"/>
              <a:t>)</a:t>
            </a:r>
            <a:endParaRPr lang="en-US" sz="1800" b="1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647278850"/>
      </p:ext>
    </p:extLst>
  </p:cSld>
  <p:clrMapOvr>
    <a:masterClrMapping/>
  </p:clrMapOvr>
</p:sld>
</file>

<file path=ppt/theme/_rels/them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49.jpeg"/></Relationships>
</file>

<file path=ppt/theme/theme1.xml><?xml version="1.0" encoding="utf-8"?>
<a:theme xmlns:a="http://schemas.openxmlformats.org/drawingml/2006/main" name="Bright Cubes Medium Oranje">
  <a:themeElements>
    <a:clrScheme name="Orange">
      <a:dk1>
        <a:srgbClr val="000000"/>
      </a:dk1>
      <a:lt1>
        <a:sysClr val="window" lastClr="FFFFFF"/>
      </a:lt1>
      <a:dk2>
        <a:srgbClr val="55595D"/>
      </a:dk2>
      <a:lt2>
        <a:srgbClr val="CCDDEA"/>
      </a:lt2>
      <a:accent1>
        <a:srgbClr val="FF6D00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Bright Cubes Fel Oranje">
  <a:themeElements>
    <a:clrScheme name="Orange">
      <a:dk1>
        <a:srgbClr val="000000"/>
      </a:dk1>
      <a:lt1>
        <a:sysClr val="window" lastClr="FFFFFF"/>
      </a:lt1>
      <a:dk2>
        <a:srgbClr val="55595D"/>
      </a:dk2>
      <a:lt2>
        <a:srgbClr val="CCDDEA"/>
      </a:lt2>
      <a:accent1>
        <a:srgbClr val="FF6D00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Bright Cubes Groen">
  <a:themeElements>
    <a:clrScheme name="Orange">
      <a:dk1>
        <a:srgbClr val="000000"/>
      </a:dk1>
      <a:lt1>
        <a:sysClr val="window" lastClr="FFFFFF"/>
      </a:lt1>
      <a:dk2>
        <a:srgbClr val="55595D"/>
      </a:dk2>
      <a:lt2>
        <a:srgbClr val="CCDDEA"/>
      </a:lt2>
      <a:accent1>
        <a:srgbClr val="FF6D00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Bright Cubes Blauw">
  <a:themeElements>
    <a:clrScheme name="Orange">
      <a:dk1>
        <a:srgbClr val="000000"/>
      </a:dk1>
      <a:lt1>
        <a:sysClr val="window" lastClr="FFFFFF"/>
      </a:lt1>
      <a:dk2>
        <a:srgbClr val="55595D"/>
      </a:dk2>
      <a:lt2>
        <a:srgbClr val="CCDDEA"/>
      </a:lt2>
      <a:accent1>
        <a:srgbClr val="FF6D00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1_Quotable">
  <a:themeElements>
    <a:clrScheme name="Custom 21">
      <a:dk1>
        <a:srgbClr val="303233"/>
      </a:dk1>
      <a:lt1>
        <a:sysClr val="window" lastClr="FFFFFF"/>
      </a:lt1>
      <a:dk2>
        <a:srgbClr val="212121"/>
      </a:dk2>
      <a:lt2>
        <a:srgbClr val="DADADA"/>
      </a:lt2>
      <a:accent1>
        <a:srgbClr val="E28B23"/>
      </a:accent1>
      <a:accent2>
        <a:srgbClr val="B13228"/>
      </a:accent2>
      <a:accent3>
        <a:srgbClr val="8B7B56"/>
      </a:accent3>
      <a:accent4>
        <a:srgbClr val="E09C41"/>
      </a:accent4>
      <a:accent5>
        <a:srgbClr val="9EAE51"/>
      </a:accent5>
      <a:accent6>
        <a:srgbClr val="6E7355"/>
      </a:accent6>
      <a:hlink>
        <a:srgbClr val="D37A21"/>
      </a:hlink>
      <a:folHlink>
        <a:srgbClr val="CA8F5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ACECE1E4-636E-48DB-87ED-4A76DC93378F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LengthInSeconds xmlns="b73e0dd3-9f41-4332-af75-ecc8fb3ca3d7" xsi:nil="true"/>
    <lcf76f155ced4ddcb4097134ff3c332f xmlns="b73e0dd3-9f41-4332-af75-ecc8fb3ca3d7">
      <Terms xmlns="http://schemas.microsoft.com/office/infopath/2007/PartnerControls"/>
    </lcf76f155ced4ddcb4097134ff3c332f>
    <TaxCatchAll xmlns="f669c3e6-20f3-43cb-b858-e3163ff922f3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63C623DC6C8BB43A9F505AD226CB442" ma:contentTypeVersion="19" ma:contentTypeDescription="Een nieuw document maken." ma:contentTypeScope="" ma:versionID="e3158aaa7439a571aa12ab8dafc73840">
  <xsd:schema xmlns:xsd="http://www.w3.org/2001/XMLSchema" xmlns:xs="http://www.w3.org/2001/XMLSchema" xmlns:p="http://schemas.microsoft.com/office/2006/metadata/properties" xmlns:ns2="f669c3e6-20f3-43cb-b858-e3163ff922f3" xmlns:ns3="b73e0dd3-9f41-4332-af75-ecc8fb3ca3d7" targetNamespace="http://schemas.microsoft.com/office/2006/metadata/properties" ma:root="true" ma:fieldsID="a14c89e9d67c22c0674d93cd11f719d1" ns2:_="" ns3:_="">
    <xsd:import namespace="f669c3e6-20f3-43cb-b858-e3163ff922f3"/>
    <xsd:import namespace="b73e0dd3-9f41-4332-af75-ecc8fb3ca3d7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2:LastSharedByUser" minOccurs="0"/>
                <xsd:element ref="ns2:LastSharedByTime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Location" minOccurs="0"/>
                <xsd:element ref="ns3:MediaServiceOCR" minOccurs="0"/>
                <xsd:element ref="ns3:MediaServiceEventHashCode" minOccurs="0"/>
                <xsd:element ref="ns3:MediaServiceGenerationTime" minOccurs="0"/>
                <xsd:element ref="ns3:MediaServiceAutoKeyPoints" minOccurs="0"/>
                <xsd:element ref="ns3:MediaServiceKeyPoints" minOccurs="0"/>
                <xsd:element ref="ns3:MediaLengthInSeconds" minOccurs="0"/>
                <xsd:element ref="ns3:lcf76f155ced4ddcb4097134ff3c332f" minOccurs="0"/>
                <xsd:element ref="ns2:TaxCatchAll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669c3e6-20f3-43cb-b858-e3163ff922f3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Gedeeld met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Gedeeld met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0" nillable="true" ma:displayName="Laatst gedeeld, per gebruik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1" nillable="true" ma:displayName="Laatst gedeeld, per tijdstip" ma:description="" ma:internalName="LastSharedByTime" ma:readOnly="true">
      <xsd:simpleType>
        <xsd:restriction base="dms:DateTime"/>
      </xsd:simpleType>
    </xsd:element>
    <xsd:element name="TaxCatchAll" ma:index="25" nillable="true" ma:displayName="Taxonomy Catch All Column" ma:hidden="true" ma:list="{3df04e3a-2c57-4bce-b0ae-65f07756f144}" ma:internalName="TaxCatchAll" ma:showField="CatchAllData" ma:web="f669c3e6-20f3-43cb-b858-e3163ff922f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73e0dd3-9f41-4332-af75-ecc8fb3ca3d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2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4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5" nillable="true" ma:displayName="MediaServiceAutoTags" ma:description="" ma:internalName="MediaServiceAutoTags" ma:readOnly="true">
      <xsd:simpleType>
        <xsd:restriction base="dms:Text"/>
      </xsd:simpleType>
    </xsd:element>
    <xsd:element name="MediaServiceLocation" ma:index="16" nillable="true" ma:displayName="MediaServiceLocation" ma:description="" ma:internalName="MediaServiceLocation" ma:readOnly="true">
      <xsd:simpleType>
        <xsd:restriction base="dms:Text"/>
      </xsd:simpleType>
    </xsd:element>
    <xsd:element name="MediaServiceOCR" ma:index="17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2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2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4" nillable="true" ma:taxonomy="true" ma:internalName="lcf76f155ced4ddcb4097134ff3c332f" ma:taxonomyFieldName="MediaServiceImageTags" ma:displayName="Afbeeldingtags" ma:readOnly="false" ma:fieldId="{5cf76f15-5ced-4ddc-b409-7134ff3c332f}" ma:taxonomyMulti="true" ma:sspId="8335fa01-40fc-45e8-822b-e94e55f1f444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18C791B-F0B6-4F49-BB07-A640120B1F0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5A0E7A7-941B-488C-8A15-BA0B99CA0810}">
  <ds:schemaRefs>
    <ds:schemaRef ds:uri="http://schemas.microsoft.com/office/infopath/2007/PartnerControls"/>
    <ds:schemaRef ds:uri="http://purl.org/dc/terms/"/>
    <ds:schemaRef ds:uri="http://schemas.microsoft.com/office/2006/documentManagement/types"/>
    <ds:schemaRef ds:uri="http://schemas.microsoft.com/office/2006/metadata/properties"/>
    <ds:schemaRef ds:uri="http://purl.org/dc/dcmitype/"/>
    <ds:schemaRef ds:uri="http://purl.org/dc/elements/1.1/"/>
    <ds:schemaRef ds:uri="f669c3e6-20f3-43cb-b858-e3163ff922f3"/>
    <ds:schemaRef ds:uri="http://schemas.openxmlformats.org/package/2006/metadata/core-properties"/>
    <ds:schemaRef ds:uri="b73e0dd3-9f41-4332-af75-ecc8fb3ca3d7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C730611D-7A7A-4410-BDB1-055E6553E589}">
  <ds:schemaRefs>
    <ds:schemaRef ds:uri="b73e0dd3-9f41-4332-af75-ecc8fb3ca3d7"/>
    <ds:schemaRef ds:uri="f669c3e6-20f3-43cb-b858-e3163ff922f3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2931</TotalTime>
  <Words>3106</Words>
  <Application>Microsoft Macintosh PowerPoint</Application>
  <PresentationFormat>On-screen Show (16:9)</PresentationFormat>
  <Paragraphs>338</Paragraphs>
  <Slides>32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32</vt:i4>
      </vt:variant>
    </vt:vector>
  </HeadingPairs>
  <TitlesOfParts>
    <vt:vector size="46" baseType="lpstr">
      <vt:lpstr>Arial</vt:lpstr>
      <vt:lpstr>Calibri</vt:lpstr>
      <vt:lpstr>Calibri Light</vt:lpstr>
      <vt:lpstr>Century Gothic</vt:lpstr>
      <vt:lpstr>Courier New</vt:lpstr>
      <vt:lpstr>Helvetica Neue</vt:lpstr>
      <vt:lpstr>Menlo</vt:lpstr>
      <vt:lpstr>Raleway</vt:lpstr>
      <vt:lpstr>Wingdings 2</vt:lpstr>
      <vt:lpstr>Bright Cubes Medium Oranje</vt:lpstr>
      <vt:lpstr>Bright Cubes Fel Oranje</vt:lpstr>
      <vt:lpstr>Bright Cubes Groen</vt:lpstr>
      <vt:lpstr>Bright Cubes Blauw</vt:lpstr>
      <vt:lpstr>1_Quotable</vt:lpstr>
      <vt:lpstr>Workshop Model Context Protocol</vt:lpstr>
      <vt:lpstr>Model Context Protocol Van concept naar FastMCP-server (Python)</vt:lpstr>
      <vt:lpstr>Wat is een LLM?</vt:lpstr>
      <vt:lpstr>Lokale LLM’s</vt:lpstr>
      <vt:lpstr>Lokale LLM’s desktop apps</vt:lpstr>
      <vt:lpstr>Wat is MCP?</vt:lpstr>
      <vt:lpstr>Ontstaan &amp; relevantie</vt:lpstr>
      <vt:lpstr>Waarom MCP belangrijk is</vt:lpstr>
      <vt:lpstr>Gebruik &amp; use‑cases</vt:lpstr>
      <vt:lpstr>Architectuur</vt:lpstr>
      <vt:lpstr>Wat standaardiseert MCP?</vt:lpstr>
      <vt:lpstr>Wat wordt er gecommuniceerd?</vt:lpstr>
      <vt:lpstr>Voorbeeld tool definitie</vt:lpstr>
      <vt:lpstr>Voorbeeld actie uitvoeren</vt:lpstr>
      <vt:lpstr>Voorbeeld JSON-RPC response</vt:lpstr>
      <vt:lpstr>FastMCP: minimale server</vt:lpstr>
      <vt:lpstr>Voorbeeld minimale server</vt:lpstr>
      <vt:lpstr>MCP Prompts</vt:lpstr>
      <vt:lpstr>Grote resultaten? Gebruik `resource`</vt:lpstr>
      <vt:lpstr>MCP Resources (decorator)</vt:lpstr>
      <vt:lpstr>Veel voorkomende problemen</vt:lpstr>
      <vt:lpstr>Security: Risico’s</vt:lpstr>
      <vt:lpstr>Best practices</vt:lpstr>
      <vt:lpstr>System prompt: tools-first</vt:lpstr>
      <vt:lpstr>copilot-instructions.md</vt:lpstr>
      <vt:lpstr>Voorbeeld mcp.config</vt:lpstr>
      <vt:lpstr>Debugging</vt:lpstr>
      <vt:lpstr>Debugging</vt:lpstr>
      <vt:lpstr>Live demo: Lokale LLM → MCP</vt:lpstr>
      <vt:lpstr>Live demo: VS Code Copilot + MCP</vt:lpstr>
      <vt:lpstr>Workshop</vt:lpstr>
      <vt:lpstr>Vragen?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Windows User</dc:creator>
  <cp:lastModifiedBy>Siersema, Maarten</cp:lastModifiedBy>
  <cp:revision>14</cp:revision>
  <dcterms:created xsi:type="dcterms:W3CDTF">2017-04-20T10:33:49Z</dcterms:created>
  <dcterms:modified xsi:type="dcterms:W3CDTF">2025-09-04T14:24:17Z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ediaServiceImageTags">
    <vt:lpwstr/>
  </property>
  <property fmtid="{D5CDD505-2E9C-101B-9397-08002B2CF9AE}" pid="3" name="ComplianceAssetId">
    <vt:lpwstr/>
  </property>
  <property fmtid="{D5CDD505-2E9C-101B-9397-08002B2CF9AE}" pid="4" name="_ExtendedDescription">
    <vt:lpwstr/>
  </property>
  <property fmtid="{D5CDD505-2E9C-101B-9397-08002B2CF9AE}" pid="5" name="TriggerFlowInfo">
    <vt:lpwstr/>
  </property>
  <property fmtid="{D5CDD505-2E9C-101B-9397-08002B2CF9AE}" pid="6" name="ContentTypeId">
    <vt:lpwstr>0x010100F63C623DC6C8BB43A9F505AD226CB442</vt:lpwstr>
  </property>
</Properties>
</file>